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56" r:id="rId2"/>
  </p:sldIdLst>
  <p:sldSz cx="6985000" cy="135001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C98286-B8A5-4010-B881-789728F564B7}" v="78" dt="2021-07-12T00:13:50.3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40" d="100"/>
          <a:sy n="40" d="100"/>
        </p:scale>
        <p:origin x="2296" y="-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F8C98286-B8A5-4010-B881-789728F564B7}"/>
    <pc:docChg chg="undo redo custSel modSld">
      <pc:chgData name="Fatima Pillosu" userId="a6295d4dc9e22643" providerId="LiveId" clId="{F8C98286-B8A5-4010-B881-789728F564B7}" dt="2021-07-12T00:13:50.393" v="817"/>
      <pc:docMkLst>
        <pc:docMk/>
      </pc:docMkLst>
      <pc:sldChg chg="addSp delSp modSp mod">
        <pc:chgData name="Fatima Pillosu" userId="a6295d4dc9e22643" providerId="LiveId" clId="{F8C98286-B8A5-4010-B881-789728F564B7}" dt="2021-07-12T00:13:50.393" v="817"/>
        <pc:sldMkLst>
          <pc:docMk/>
          <pc:sldMk cId="2519962640" sldId="256"/>
        </pc:sldMkLst>
        <pc:spChg chg="add del mod">
          <ac:chgData name="Fatima Pillosu" userId="a6295d4dc9e22643" providerId="LiveId" clId="{F8C98286-B8A5-4010-B881-789728F564B7}" dt="2021-07-11T15:32:39.619" v="361" actId="21"/>
          <ac:spMkLst>
            <pc:docMk/>
            <pc:sldMk cId="2519962640" sldId="256"/>
            <ac:spMk id="2" creationId="{C7F8DDA9-5D80-4C83-89A5-A4387D6500F2}"/>
          </ac:spMkLst>
        </pc:spChg>
        <pc:spChg chg="add del mod">
          <ac:chgData name="Fatima Pillosu" userId="a6295d4dc9e22643" providerId="LiveId" clId="{F8C98286-B8A5-4010-B881-789728F564B7}" dt="2021-07-11T15:14:02.327" v="183" actId="21"/>
          <ac:spMkLst>
            <pc:docMk/>
            <pc:sldMk cId="2519962640" sldId="256"/>
            <ac:spMk id="61" creationId="{2FDB9A30-5CE2-49C5-8590-4C3E5A790752}"/>
          </ac:spMkLst>
        </pc:spChg>
        <pc:spChg chg="add del mod">
          <ac:chgData name="Fatima Pillosu" userId="a6295d4dc9e22643" providerId="LiveId" clId="{F8C98286-B8A5-4010-B881-789728F564B7}" dt="2021-07-11T15:14:02.327" v="183" actId="21"/>
          <ac:spMkLst>
            <pc:docMk/>
            <pc:sldMk cId="2519962640" sldId="256"/>
            <ac:spMk id="62" creationId="{FBD5E0C8-0ADD-4967-A1C5-91A3AB20B741}"/>
          </ac:spMkLst>
        </pc:spChg>
        <pc:spChg chg="add del mod">
          <ac:chgData name="Fatima Pillosu" userId="a6295d4dc9e22643" providerId="LiveId" clId="{F8C98286-B8A5-4010-B881-789728F564B7}" dt="2021-07-11T15:14:02.327" v="183" actId="21"/>
          <ac:spMkLst>
            <pc:docMk/>
            <pc:sldMk cId="2519962640" sldId="256"/>
            <ac:spMk id="63" creationId="{F1B2D7F5-4188-4BDF-A640-E1E892F00CD8}"/>
          </ac:spMkLst>
        </pc:spChg>
        <pc:spChg chg="add del mod">
          <ac:chgData name="Fatima Pillosu" userId="a6295d4dc9e22643" providerId="LiveId" clId="{F8C98286-B8A5-4010-B881-789728F564B7}" dt="2021-07-11T15:14:02.327" v="183" actId="21"/>
          <ac:spMkLst>
            <pc:docMk/>
            <pc:sldMk cId="2519962640" sldId="256"/>
            <ac:spMk id="64" creationId="{5EFADC1E-D845-48E6-8353-4792511CA044}"/>
          </ac:spMkLst>
        </pc:spChg>
        <pc:spChg chg="add del mod">
          <ac:chgData name="Fatima Pillosu" userId="a6295d4dc9e22643" providerId="LiveId" clId="{F8C98286-B8A5-4010-B881-789728F564B7}" dt="2021-07-11T15:14:02.327" v="183" actId="21"/>
          <ac:spMkLst>
            <pc:docMk/>
            <pc:sldMk cId="2519962640" sldId="256"/>
            <ac:spMk id="65" creationId="{F0C3723F-B230-46D3-9492-07FF86F878E3}"/>
          </ac:spMkLst>
        </pc:spChg>
        <pc:spChg chg="add del mod">
          <ac:chgData name="Fatima Pillosu" userId="a6295d4dc9e22643" providerId="LiveId" clId="{F8C98286-B8A5-4010-B881-789728F564B7}" dt="2021-07-11T15:14:02.327" v="183" actId="21"/>
          <ac:spMkLst>
            <pc:docMk/>
            <pc:sldMk cId="2519962640" sldId="256"/>
            <ac:spMk id="66" creationId="{78C0DCE7-2CE0-48BF-B00C-FFA9C60F9B6E}"/>
          </ac:spMkLst>
        </pc:spChg>
        <pc:spChg chg="add del mod">
          <ac:chgData name="Fatima Pillosu" userId="a6295d4dc9e22643" providerId="LiveId" clId="{F8C98286-B8A5-4010-B881-789728F564B7}" dt="2021-07-11T14:58:56.071" v="2" actId="478"/>
          <ac:spMkLst>
            <pc:docMk/>
            <pc:sldMk cId="2519962640" sldId="256"/>
            <ac:spMk id="67" creationId="{383E32AE-2D07-462E-9DE5-99788F3A42FA}"/>
          </ac:spMkLst>
        </pc:spChg>
        <pc:spChg chg="add del mod">
          <ac:chgData name="Fatima Pillosu" userId="a6295d4dc9e22643" providerId="LiveId" clId="{F8C98286-B8A5-4010-B881-789728F564B7}" dt="2021-07-11T15:14:02.327" v="183" actId="21"/>
          <ac:spMkLst>
            <pc:docMk/>
            <pc:sldMk cId="2519962640" sldId="256"/>
            <ac:spMk id="68" creationId="{1B3375C0-819C-4598-878E-6BEFFB66111C}"/>
          </ac:spMkLst>
        </pc:spChg>
        <pc:spChg chg="add del mod">
          <ac:chgData name="Fatima Pillosu" userId="a6295d4dc9e22643" providerId="LiveId" clId="{F8C98286-B8A5-4010-B881-789728F564B7}" dt="2021-07-11T15:14:02.327" v="183" actId="21"/>
          <ac:spMkLst>
            <pc:docMk/>
            <pc:sldMk cId="2519962640" sldId="256"/>
            <ac:spMk id="69" creationId="{D641BC09-4D5C-4128-8A25-AD2E90F0D8AD}"/>
          </ac:spMkLst>
        </pc:spChg>
        <pc:spChg chg="add del mod">
          <ac:chgData name="Fatima Pillosu" userId="a6295d4dc9e22643" providerId="LiveId" clId="{F8C98286-B8A5-4010-B881-789728F564B7}" dt="2021-07-11T15:14:02.327" v="183" actId="21"/>
          <ac:spMkLst>
            <pc:docMk/>
            <pc:sldMk cId="2519962640" sldId="256"/>
            <ac:spMk id="70" creationId="{FC3A529E-12DF-4FEF-8F61-12D0EDB74527}"/>
          </ac:spMkLst>
        </pc:spChg>
        <pc:spChg chg="add del mod">
          <ac:chgData name="Fatima Pillosu" userId="a6295d4dc9e22643" providerId="LiveId" clId="{F8C98286-B8A5-4010-B881-789728F564B7}" dt="2021-07-11T15:14:02.327" v="183" actId="21"/>
          <ac:spMkLst>
            <pc:docMk/>
            <pc:sldMk cId="2519962640" sldId="256"/>
            <ac:spMk id="71" creationId="{AEE36BE5-E40C-47FA-8A6D-F06182131169}"/>
          </ac:spMkLst>
        </pc:spChg>
        <pc:spChg chg="add del mod">
          <ac:chgData name="Fatima Pillosu" userId="a6295d4dc9e22643" providerId="LiveId" clId="{F8C98286-B8A5-4010-B881-789728F564B7}" dt="2021-07-11T15:14:02.327" v="183" actId="21"/>
          <ac:spMkLst>
            <pc:docMk/>
            <pc:sldMk cId="2519962640" sldId="256"/>
            <ac:spMk id="72" creationId="{A4345049-E309-4A08-9809-7B0E965F7D1D}"/>
          </ac:spMkLst>
        </pc:spChg>
        <pc:spChg chg="add del mod">
          <ac:chgData name="Fatima Pillosu" userId="a6295d4dc9e22643" providerId="LiveId" clId="{F8C98286-B8A5-4010-B881-789728F564B7}" dt="2021-07-11T15:14:02.327" v="183" actId="21"/>
          <ac:spMkLst>
            <pc:docMk/>
            <pc:sldMk cId="2519962640" sldId="256"/>
            <ac:spMk id="73" creationId="{A56AADED-6C20-4D1E-9603-F8FC03D74CBD}"/>
          </ac:spMkLst>
        </pc:spChg>
        <pc:spChg chg="add del mod">
          <ac:chgData name="Fatima Pillosu" userId="a6295d4dc9e22643" providerId="LiveId" clId="{F8C98286-B8A5-4010-B881-789728F564B7}" dt="2021-07-11T15:32:39.619" v="361" actId="21"/>
          <ac:spMkLst>
            <pc:docMk/>
            <pc:sldMk cId="2519962640" sldId="256"/>
            <ac:spMk id="75" creationId="{945971E4-687E-426C-89E4-DAB56A9C5AA8}"/>
          </ac:spMkLst>
        </pc:spChg>
        <pc:spChg chg="add del mod">
          <ac:chgData name="Fatima Pillosu" userId="a6295d4dc9e22643" providerId="LiveId" clId="{F8C98286-B8A5-4010-B881-789728F564B7}" dt="2021-07-11T15:32:39.619" v="361" actId="21"/>
          <ac:spMkLst>
            <pc:docMk/>
            <pc:sldMk cId="2519962640" sldId="256"/>
            <ac:spMk id="76" creationId="{5CE28990-3A56-4844-BF39-C89653076D39}"/>
          </ac:spMkLst>
        </pc:spChg>
        <pc:spChg chg="add del mod">
          <ac:chgData name="Fatima Pillosu" userId="a6295d4dc9e22643" providerId="LiveId" clId="{F8C98286-B8A5-4010-B881-789728F564B7}" dt="2021-07-11T15:32:39.619" v="361" actId="21"/>
          <ac:spMkLst>
            <pc:docMk/>
            <pc:sldMk cId="2519962640" sldId="256"/>
            <ac:spMk id="77" creationId="{08A916C0-3FEF-48F4-ABF2-4AA99E99746A}"/>
          </ac:spMkLst>
        </pc:spChg>
        <pc:spChg chg="add del mod">
          <ac:chgData name="Fatima Pillosu" userId="a6295d4dc9e22643" providerId="LiveId" clId="{F8C98286-B8A5-4010-B881-789728F564B7}" dt="2021-07-11T15:14:02.327" v="183" actId="21"/>
          <ac:spMkLst>
            <pc:docMk/>
            <pc:sldMk cId="2519962640" sldId="256"/>
            <ac:spMk id="77" creationId="{593DBBD3-D312-404A-9453-F556390BB066}"/>
          </ac:spMkLst>
        </pc:spChg>
        <pc:spChg chg="add del mod">
          <ac:chgData name="Fatima Pillosu" userId="a6295d4dc9e22643" providerId="LiveId" clId="{F8C98286-B8A5-4010-B881-789728F564B7}" dt="2021-07-11T15:32:39.619" v="361" actId="21"/>
          <ac:spMkLst>
            <pc:docMk/>
            <pc:sldMk cId="2519962640" sldId="256"/>
            <ac:spMk id="78" creationId="{75A21AD0-C8CE-4611-8EDD-508AD9EBA207}"/>
          </ac:spMkLst>
        </pc:spChg>
        <pc:spChg chg="add del mod">
          <ac:chgData name="Fatima Pillosu" userId="a6295d4dc9e22643" providerId="LiveId" clId="{F8C98286-B8A5-4010-B881-789728F564B7}" dt="2021-07-11T15:32:39.619" v="361" actId="21"/>
          <ac:spMkLst>
            <pc:docMk/>
            <pc:sldMk cId="2519962640" sldId="256"/>
            <ac:spMk id="79" creationId="{56697D7F-C5BE-49B1-A1D1-EBE74991EBBF}"/>
          </ac:spMkLst>
        </pc:spChg>
        <pc:spChg chg="add del mod">
          <ac:chgData name="Fatima Pillosu" userId="a6295d4dc9e22643" providerId="LiveId" clId="{F8C98286-B8A5-4010-B881-789728F564B7}" dt="2021-07-11T15:14:33.724" v="185" actId="21"/>
          <ac:spMkLst>
            <pc:docMk/>
            <pc:sldMk cId="2519962640" sldId="256"/>
            <ac:spMk id="80" creationId="{248D9CFA-2B35-4E34-A144-5230AF9C979D}"/>
          </ac:spMkLst>
        </pc:spChg>
        <pc:spChg chg="add del mod">
          <ac:chgData name="Fatima Pillosu" userId="a6295d4dc9e22643" providerId="LiveId" clId="{F8C98286-B8A5-4010-B881-789728F564B7}" dt="2021-07-11T15:32:39.619" v="361" actId="21"/>
          <ac:spMkLst>
            <pc:docMk/>
            <pc:sldMk cId="2519962640" sldId="256"/>
            <ac:spMk id="80" creationId="{D20965BE-5824-4452-BE4D-4AA16128FA1B}"/>
          </ac:spMkLst>
        </pc:spChg>
        <pc:spChg chg="add del mod">
          <ac:chgData name="Fatima Pillosu" userId="a6295d4dc9e22643" providerId="LiveId" clId="{F8C98286-B8A5-4010-B881-789728F564B7}" dt="2021-07-11T15:32:39.619" v="361" actId="21"/>
          <ac:spMkLst>
            <pc:docMk/>
            <pc:sldMk cId="2519962640" sldId="256"/>
            <ac:spMk id="81" creationId="{9E60D073-7128-448A-9E92-8CFA4A818C4F}"/>
          </ac:spMkLst>
        </pc:spChg>
        <pc:spChg chg="add del mod">
          <ac:chgData name="Fatima Pillosu" userId="a6295d4dc9e22643" providerId="LiveId" clId="{F8C98286-B8A5-4010-B881-789728F564B7}" dt="2021-07-11T15:14:33.724" v="185" actId="21"/>
          <ac:spMkLst>
            <pc:docMk/>
            <pc:sldMk cId="2519962640" sldId="256"/>
            <ac:spMk id="81" creationId="{BFD30148-0230-441A-8874-3D1A7E90F9BC}"/>
          </ac:spMkLst>
        </pc:spChg>
        <pc:spChg chg="add del mod">
          <ac:chgData name="Fatima Pillosu" userId="a6295d4dc9e22643" providerId="LiveId" clId="{F8C98286-B8A5-4010-B881-789728F564B7}" dt="2021-07-11T15:29:26.755" v="305" actId="478"/>
          <ac:spMkLst>
            <pc:docMk/>
            <pc:sldMk cId="2519962640" sldId="256"/>
            <ac:spMk id="82" creationId="{B2605F16-23E1-47A5-A188-FEE7752FFEBE}"/>
          </ac:spMkLst>
        </pc:spChg>
        <pc:spChg chg="add del mod">
          <ac:chgData name="Fatima Pillosu" userId="a6295d4dc9e22643" providerId="LiveId" clId="{F8C98286-B8A5-4010-B881-789728F564B7}" dt="2021-07-11T15:14:33.724" v="185" actId="21"/>
          <ac:spMkLst>
            <pc:docMk/>
            <pc:sldMk cId="2519962640" sldId="256"/>
            <ac:spMk id="83" creationId="{8060479E-4BC6-40D5-B0B4-8DD6FC30949E}"/>
          </ac:spMkLst>
        </pc:spChg>
        <pc:spChg chg="add del mod">
          <ac:chgData name="Fatima Pillosu" userId="a6295d4dc9e22643" providerId="LiveId" clId="{F8C98286-B8A5-4010-B881-789728F564B7}" dt="2021-07-11T15:32:39.619" v="361" actId="21"/>
          <ac:spMkLst>
            <pc:docMk/>
            <pc:sldMk cId="2519962640" sldId="256"/>
            <ac:spMk id="83" creationId="{C86F4BA5-7E5F-4748-965D-9E5434E56AC3}"/>
          </ac:spMkLst>
        </pc:spChg>
        <pc:spChg chg="add del mod">
          <ac:chgData name="Fatima Pillosu" userId="a6295d4dc9e22643" providerId="LiveId" clId="{F8C98286-B8A5-4010-B881-789728F564B7}" dt="2021-07-11T15:32:39.619" v="361" actId="21"/>
          <ac:spMkLst>
            <pc:docMk/>
            <pc:sldMk cId="2519962640" sldId="256"/>
            <ac:spMk id="84" creationId="{9AF73698-322F-488D-8724-F040D0414865}"/>
          </ac:spMkLst>
        </pc:spChg>
        <pc:spChg chg="add del mod">
          <ac:chgData name="Fatima Pillosu" userId="a6295d4dc9e22643" providerId="LiveId" clId="{F8C98286-B8A5-4010-B881-789728F564B7}" dt="2021-07-11T15:14:33.724" v="185" actId="21"/>
          <ac:spMkLst>
            <pc:docMk/>
            <pc:sldMk cId="2519962640" sldId="256"/>
            <ac:spMk id="84" creationId="{9B61DA46-AAC5-429C-9810-528320676902}"/>
          </ac:spMkLst>
        </pc:spChg>
        <pc:spChg chg="add del mod">
          <ac:chgData name="Fatima Pillosu" userId="a6295d4dc9e22643" providerId="LiveId" clId="{F8C98286-B8A5-4010-B881-789728F564B7}" dt="2021-07-11T15:14:33.724" v="185" actId="21"/>
          <ac:spMkLst>
            <pc:docMk/>
            <pc:sldMk cId="2519962640" sldId="256"/>
            <ac:spMk id="85" creationId="{9B8349E6-133A-4887-A15A-8D799C0A6F88}"/>
          </ac:spMkLst>
        </pc:spChg>
        <pc:spChg chg="add del mod">
          <ac:chgData name="Fatima Pillosu" userId="a6295d4dc9e22643" providerId="LiveId" clId="{F8C98286-B8A5-4010-B881-789728F564B7}" dt="2021-07-11T15:14:33.724" v="185" actId="21"/>
          <ac:spMkLst>
            <pc:docMk/>
            <pc:sldMk cId="2519962640" sldId="256"/>
            <ac:spMk id="86" creationId="{A5D7E6C5-0DE6-4D70-88AB-3F3CF5B92E20}"/>
          </ac:spMkLst>
        </pc:spChg>
        <pc:spChg chg="add del mod">
          <ac:chgData name="Fatima Pillosu" userId="a6295d4dc9e22643" providerId="LiveId" clId="{F8C98286-B8A5-4010-B881-789728F564B7}" dt="2021-07-11T15:14:33.724" v="185" actId="21"/>
          <ac:spMkLst>
            <pc:docMk/>
            <pc:sldMk cId="2519962640" sldId="256"/>
            <ac:spMk id="87" creationId="{70AF0002-F3DE-45EA-B381-20AEE3198E66}"/>
          </ac:spMkLst>
        </pc:spChg>
        <pc:spChg chg="add del mod">
          <ac:chgData name="Fatima Pillosu" userId="a6295d4dc9e22643" providerId="LiveId" clId="{F8C98286-B8A5-4010-B881-789728F564B7}" dt="2021-07-11T23:59:37.551" v="677" actId="21"/>
          <ac:spMkLst>
            <pc:docMk/>
            <pc:sldMk cId="2519962640" sldId="256"/>
            <ac:spMk id="87" creationId="{C435D292-6EE0-45CA-9A99-52E4F31729E3}"/>
          </ac:spMkLst>
        </pc:spChg>
        <pc:spChg chg="add del mod">
          <ac:chgData name="Fatima Pillosu" userId="a6295d4dc9e22643" providerId="LiveId" clId="{F8C98286-B8A5-4010-B881-789728F564B7}" dt="2021-07-11T15:14:33.724" v="185" actId="21"/>
          <ac:spMkLst>
            <pc:docMk/>
            <pc:sldMk cId="2519962640" sldId="256"/>
            <ac:spMk id="88" creationId="{709F0213-9844-4597-B0F2-83C6A85421F8}"/>
          </ac:spMkLst>
        </pc:spChg>
        <pc:spChg chg="add del mod">
          <ac:chgData name="Fatima Pillosu" userId="a6295d4dc9e22643" providerId="LiveId" clId="{F8C98286-B8A5-4010-B881-789728F564B7}" dt="2021-07-11T23:59:37.551" v="677" actId="21"/>
          <ac:spMkLst>
            <pc:docMk/>
            <pc:sldMk cId="2519962640" sldId="256"/>
            <ac:spMk id="88" creationId="{EE3F3190-1A62-4BD1-8484-9AA95BB84C59}"/>
          </ac:spMkLst>
        </pc:spChg>
        <pc:spChg chg="add del mod">
          <ac:chgData name="Fatima Pillosu" userId="a6295d4dc9e22643" providerId="LiveId" clId="{F8C98286-B8A5-4010-B881-789728F564B7}" dt="2021-07-11T15:14:33.724" v="185" actId="21"/>
          <ac:spMkLst>
            <pc:docMk/>
            <pc:sldMk cId="2519962640" sldId="256"/>
            <ac:spMk id="89" creationId="{7BAA5542-C2D1-4B70-B174-52A62A346C40}"/>
          </ac:spMkLst>
        </pc:spChg>
        <pc:spChg chg="add del mod">
          <ac:chgData name="Fatima Pillosu" userId="a6295d4dc9e22643" providerId="LiveId" clId="{F8C98286-B8A5-4010-B881-789728F564B7}" dt="2021-07-11T15:14:33.724" v="185" actId="21"/>
          <ac:spMkLst>
            <pc:docMk/>
            <pc:sldMk cId="2519962640" sldId="256"/>
            <ac:spMk id="90" creationId="{4B17F46A-402B-4BC2-97D8-D9671B2A7020}"/>
          </ac:spMkLst>
        </pc:spChg>
        <pc:spChg chg="add del mod">
          <ac:chgData name="Fatima Pillosu" userId="a6295d4dc9e22643" providerId="LiveId" clId="{F8C98286-B8A5-4010-B881-789728F564B7}" dt="2021-07-11T23:59:37.551" v="677" actId="21"/>
          <ac:spMkLst>
            <pc:docMk/>
            <pc:sldMk cId="2519962640" sldId="256"/>
            <ac:spMk id="90" creationId="{C0736C86-7C08-4B56-BA60-2D41756D60C6}"/>
          </ac:spMkLst>
        </pc:spChg>
        <pc:spChg chg="add del mod">
          <ac:chgData name="Fatima Pillosu" userId="a6295d4dc9e22643" providerId="LiveId" clId="{F8C98286-B8A5-4010-B881-789728F564B7}" dt="2021-07-11T23:59:37.551" v="677" actId="21"/>
          <ac:spMkLst>
            <pc:docMk/>
            <pc:sldMk cId="2519962640" sldId="256"/>
            <ac:spMk id="91" creationId="{0E2102AB-82DF-4BCB-A760-690CEB8DDC0F}"/>
          </ac:spMkLst>
        </pc:spChg>
        <pc:spChg chg="add del mod">
          <ac:chgData name="Fatima Pillosu" userId="a6295d4dc9e22643" providerId="LiveId" clId="{F8C98286-B8A5-4010-B881-789728F564B7}" dt="2021-07-11T15:14:33.724" v="185" actId="21"/>
          <ac:spMkLst>
            <pc:docMk/>
            <pc:sldMk cId="2519962640" sldId="256"/>
            <ac:spMk id="91" creationId="{B3BE1546-C5F3-4B11-A1C2-175B9DE4FD33}"/>
          </ac:spMkLst>
        </pc:spChg>
        <pc:spChg chg="add del mod">
          <ac:chgData name="Fatima Pillosu" userId="a6295d4dc9e22643" providerId="LiveId" clId="{F8C98286-B8A5-4010-B881-789728F564B7}" dt="2021-07-11T15:14:33.724" v="185" actId="21"/>
          <ac:spMkLst>
            <pc:docMk/>
            <pc:sldMk cId="2519962640" sldId="256"/>
            <ac:spMk id="92" creationId="{02B2ECEB-6169-486C-94B8-FC96CFE0BE58}"/>
          </ac:spMkLst>
        </pc:spChg>
        <pc:spChg chg="add del mod">
          <ac:chgData name="Fatima Pillosu" userId="a6295d4dc9e22643" providerId="LiveId" clId="{F8C98286-B8A5-4010-B881-789728F564B7}" dt="2021-07-11T23:59:37.551" v="677" actId="21"/>
          <ac:spMkLst>
            <pc:docMk/>
            <pc:sldMk cId="2519962640" sldId="256"/>
            <ac:spMk id="92" creationId="{BF2839A5-ED9D-44AB-9CC4-80378315DEF0}"/>
          </ac:spMkLst>
        </pc:spChg>
        <pc:spChg chg="add del mod">
          <ac:chgData name="Fatima Pillosu" userId="a6295d4dc9e22643" providerId="LiveId" clId="{F8C98286-B8A5-4010-B881-789728F564B7}" dt="2021-07-11T23:59:37.551" v="677" actId="21"/>
          <ac:spMkLst>
            <pc:docMk/>
            <pc:sldMk cId="2519962640" sldId="256"/>
            <ac:spMk id="93" creationId="{058D0D30-DB02-4D93-BF03-A851854AA38D}"/>
          </ac:spMkLst>
        </pc:spChg>
        <pc:spChg chg="add del mod">
          <ac:chgData name="Fatima Pillosu" userId="a6295d4dc9e22643" providerId="LiveId" clId="{F8C98286-B8A5-4010-B881-789728F564B7}" dt="2021-07-11T15:14:33.724" v="185" actId="21"/>
          <ac:spMkLst>
            <pc:docMk/>
            <pc:sldMk cId="2519962640" sldId="256"/>
            <ac:spMk id="93" creationId="{15708A7C-B96D-4383-A467-7843A9F105CA}"/>
          </ac:spMkLst>
        </pc:spChg>
        <pc:spChg chg="add del mod">
          <ac:chgData name="Fatima Pillosu" userId="a6295d4dc9e22643" providerId="LiveId" clId="{F8C98286-B8A5-4010-B881-789728F564B7}" dt="2021-07-11T23:59:37.551" v="677" actId="21"/>
          <ac:spMkLst>
            <pc:docMk/>
            <pc:sldMk cId="2519962640" sldId="256"/>
            <ac:spMk id="94" creationId="{012EFF32-F87D-403A-A63D-CECE49580CF0}"/>
          </ac:spMkLst>
        </pc:spChg>
        <pc:spChg chg="add del mod">
          <ac:chgData name="Fatima Pillosu" userId="a6295d4dc9e22643" providerId="LiveId" clId="{F8C98286-B8A5-4010-B881-789728F564B7}" dt="2021-07-11T15:14:33.724" v="185" actId="21"/>
          <ac:spMkLst>
            <pc:docMk/>
            <pc:sldMk cId="2519962640" sldId="256"/>
            <ac:spMk id="94" creationId="{DCC6658C-A8FC-40D0-B0A1-715FF0CA8E6A}"/>
          </ac:spMkLst>
        </pc:spChg>
        <pc:spChg chg="add del mod">
          <ac:chgData name="Fatima Pillosu" userId="a6295d4dc9e22643" providerId="LiveId" clId="{F8C98286-B8A5-4010-B881-789728F564B7}" dt="2021-07-11T23:59:37.551" v="677" actId="21"/>
          <ac:spMkLst>
            <pc:docMk/>
            <pc:sldMk cId="2519962640" sldId="256"/>
            <ac:spMk id="95" creationId="{67515C0B-ACA0-458B-B830-5F86D8BFCD18}"/>
          </ac:spMkLst>
        </pc:spChg>
        <pc:spChg chg="add del mod">
          <ac:chgData name="Fatima Pillosu" userId="a6295d4dc9e22643" providerId="LiveId" clId="{F8C98286-B8A5-4010-B881-789728F564B7}" dt="2021-07-11T23:59:37.551" v="677" actId="21"/>
          <ac:spMkLst>
            <pc:docMk/>
            <pc:sldMk cId="2519962640" sldId="256"/>
            <ac:spMk id="96" creationId="{F77A5998-046C-483C-99F5-9E041582BA3D}"/>
          </ac:spMkLst>
        </pc:spChg>
        <pc:spChg chg="add del mod">
          <ac:chgData name="Fatima Pillosu" userId="a6295d4dc9e22643" providerId="LiveId" clId="{F8C98286-B8A5-4010-B881-789728F564B7}" dt="2021-07-11T23:59:37.551" v="677" actId="21"/>
          <ac:spMkLst>
            <pc:docMk/>
            <pc:sldMk cId="2519962640" sldId="256"/>
            <ac:spMk id="97" creationId="{0D8E85A1-9FA9-4650-A9CB-6A0A39E0C999}"/>
          </ac:spMkLst>
        </pc:spChg>
        <pc:spChg chg="add del mod">
          <ac:chgData name="Fatima Pillosu" userId="a6295d4dc9e22643" providerId="LiveId" clId="{F8C98286-B8A5-4010-B881-789728F564B7}" dt="2021-07-11T23:59:37.551" v="677" actId="21"/>
          <ac:spMkLst>
            <pc:docMk/>
            <pc:sldMk cId="2519962640" sldId="256"/>
            <ac:spMk id="98" creationId="{4768DAB5-B47F-44A3-B548-970E37158AC8}"/>
          </ac:spMkLst>
        </pc:spChg>
        <pc:spChg chg="del mod">
          <ac:chgData name="Fatima Pillosu" userId="a6295d4dc9e22643" providerId="LiveId" clId="{F8C98286-B8A5-4010-B881-789728F564B7}" dt="2021-07-11T15:14:02.327" v="183" actId="21"/>
          <ac:spMkLst>
            <pc:docMk/>
            <pc:sldMk cId="2519962640" sldId="256"/>
            <ac:spMk id="98" creationId="{CE5F593B-E4AC-414C-88F5-31EB5E4E353C}"/>
          </ac:spMkLst>
        </pc:spChg>
        <pc:spChg chg="add del mod">
          <ac:chgData name="Fatima Pillosu" userId="a6295d4dc9e22643" providerId="LiveId" clId="{F8C98286-B8A5-4010-B881-789728F564B7}" dt="2021-07-11T23:59:37.551" v="677" actId="21"/>
          <ac:spMkLst>
            <pc:docMk/>
            <pc:sldMk cId="2519962640" sldId="256"/>
            <ac:spMk id="99" creationId="{030451F6-9365-4B6C-A389-0EDE1C9D0D28}"/>
          </ac:spMkLst>
        </pc:spChg>
        <pc:spChg chg="del mod">
          <ac:chgData name="Fatima Pillosu" userId="a6295d4dc9e22643" providerId="LiveId" clId="{F8C98286-B8A5-4010-B881-789728F564B7}" dt="2021-07-11T15:14:02.327" v="183" actId="21"/>
          <ac:spMkLst>
            <pc:docMk/>
            <pc:sldMk cId="2519962640" sldId="256"/>
            <ac:spMk id="99" creationId="{D40BA438-9F89-4232-BE34-AAA35AF6A894}"/>
          </ac:spMkLst>
        </pc:spChg>
        <pc:spChg chg="add del mod">
          <ac:chgData name="Fatima Pillosu" userId="a6295d4dc9e22643" providerId="LiveId" clId="{F8C98286-B8A5-4010-B881-789728F564B7}" dt="2021-07-11T23:59:37.551" v="677" actId="21"/>
          <ac:spMkLst>
            <pc:docMk/>
            <pc:sldMk cId="2519962640" sldId="256"/>
            <ac:spMk id="100" creationId="{B5D24AC9-0482-42A2-A7AA-A742B36507B8}"/>
          </ac:spMkLst>
        </pc:spChg>
        <pc:spChg chg="del mod">
          <ac:chgData name="Fatima Pillosu" userId="a6295d4dc9e22643" providerId="LiveId" clId="{F8C98286-B8A5-4010-B881-789728F564B7}" dt="2021-07-11T15:14:02.327" v="183" actId="21"/>
          <ac:spMkLst>
            <pc:docMk/>
            <pc:sldMk cId="2519962640" sldId="256"/>
            <ac:spMk id="101" creationId="{FFA10156-0297-4732-927E-1FC09D021623}"/>
          </ac:spMkLst>
        </pc:spChg>
        <pc:spChg chg="del mod">
          <ac:chgData name="Fatima Pillosu" userId="a6295d4dc9e22643" providerId="LiveId" clId="{F8C98286-B8A5-4010-B881-789728F564B7}" dt="2021-07-11T15:14:02.327" v="183" actId="21"/>
          <ac:spMkLst>
            <pc:docMk/>
            <pc:sldMk cId="2519962640" sldId="256"/>
            <ac:spMk id="102" creationId="{4B6A265E-CAC6-4DCF-A2C7-B5933AF596F0}"/>
          </ac:spMkLst>
        </pc:spChg>
        <pc:spChg chg="del mod">
          <ac:chgData name="Fatima Pillosu" userId="a6295d4dc9e22643" providerId="LiveId" clId="{F8C98286-B8A5-4010-B881-789728F564B7}" dt="2021-07-11T15:14:02.327" v="183" actId="21"/>
          <ac:spMkLst>
            <pc:docMk/>
            <pc:sldMk cId="2519962640" sldId="256"/>
            <ac:spMk id="103" creationId="{7439489E-F109-46E5-9A76-8CA0BC941D04}"/>
          </ac:spMkLst>
        </pc:spChg>
        <pc:spChg chg="del mod">
          <ac:chgData name="Fatima Pillosu" userId="a6295d4dc9e22643" providerId="LiveId" clId="{F8C98286-B8A5-4010-B881-789728F564B7}" dt="2021-07-11T15:14:02.327" v="183" actId="21"/>
          <ac:spMkLst>
            <pc:docMk/>
            <pc:sldMk cId="2519962640" sldId="256"/>
            <ac:spMk id="104" creationId="{15F601C8-60FF-4C15-89E2-C1469B276F17}"/>
          </ac:spMkLst>
        </pc:spChg>
        <pc:spChg chg="del mod">
          <ac:chgData name="Fatima Pillosu" userId="a6295d4dc9e22643" providerId="LiveId" clId="{F8C98286-B8A5-4010-B881-789728F564B7}" dt="2021-07-11T15:14:02.327" v="183" actId="21"/>
          <ac:spMkLst>
            <pc:docMk/>
            <pc:sldMk cId="2519962640" sldId="256"/>
            <ac:spMk id="105" creationId="{9A800819-56E9-456E-B989-B3CD68E51E47}"/>
          </ac:spMkLst>
        </pc:spChg>
        <pc:spChg chg="del mod">
          <ac:chgData name="Fatima Pillosu" userId="a6295d4dc9e22643" providerId="LiveId" clId="{F8C98286-B8A5-4010-B881-789728F564B7}" dt="2021-07-11T15:14:02.327" v="183" actId="21"/>
          <ac:spMkLst>
            <pc:docMk/>
            <pc:sldMk cId="2519962640" sldId="256"/>
            <ac:spMk id="106" creationId="{E643D93B-BE58-4D01-AC0E-2AB2E6689372}"/>
          </ac:spMkLst>
        </pc:spChg>
        <pc:spChg chg="del mod">
          <ac:chgData name="Fatima Pillosu" userId="a6295d4dc9e22643" providerId="LiveId" clId="{F8C98286-B8A5-4010-B881-789728F564B7}" dt="2021-07-11T15:14:02.327" v="183" actId="21"/>
          <ac:spMkLst>
            <pc:docMk/>
            <pc:sldMk cId="2519962640" sldId="256"/>
            <ac:spMk id="107" creationId="{826CC840-CA81-4C96-9F2C-372812F6988C}"/>
          </ac:spMkLst>
        </pc:spChg>
        <pc:spChg chg="del mod">
          <ac:chgData name="Fatima Pillosu" userId="a6295d4dc9e22643" providerId="LiveId" clId="{F8C98286-B8A5-4010-B881-789728F564B7}" dt="2021-07-11T15:14:02.327" v="183" actId="21"/>
          <ac:spMkLst>
            <pc:docMk/>
            <pc:sldMk cId="2519962640" sldId="256"/>
            <ac:spMk id="108" creationId="{EC7B0174-8329-4821-933E-31DA4C102EA5}"/>
          </ac:spMkLst>
        </pc:spChg>
        <pc:spChg chg="del mod">
          <ac:chgData name="Fatima Pillosu" userId="a6295d4dc9e22643" providerId="LiveId" clId="{F8C98286-B8A5-4010-B881-789728F564B7}" dt="2021-07-11T15:14:02.327" v="183" actId="21"/>
          <ac:spMkLst>
            <pc:docMk/>
            <pc:sldMk cId="2519962640" sldId="256"/>
            <ac:spMk id="109" creationId="{0D7FA7C4-6EF5-4562-904F-F24DE913403E}"/>
          </ac:spMkLst>
        </pc:spChg>
        <pc:spChg chg="del mod">
          <ac:chgData name="Fatima Pillosu" userId="a6295d4dc9e22643" providerId="LiveId" clId="{F8C98286-B8A5-4010-B881-789728F564B7}" dt="2021-07-11T15:14:02.327" v="183" actId="21"/>
          <ac:spMkLst>
            <pc:docMk/>
            <pc:sldMk cId="2519962640" sldId="256"/>
            <ac:spMk id="110" creationId="{B5F5B971-290D-4107-B731-827D5DCEFBB3}"/>
          </ac:spMkLst>
        </pc:spChg>
        <pc:spChg chg="del mod">
          <ac:chgData name="Fatima Pillosu" userId="a6295d4dc9e22643" providerId="LiveId" clId="{F8C98286-B8A5-4010-B881-789728F564B7}" dt="2021-07-11T15:14:02.327" v="183" actId="21"/>
          <ac:spMkLst>
            <pc:docMk/>
            <pc:sldMk cId="2519962640" sldId="256"/>
            <ac:spMk id="111" creationId="{7304FFE6-AE8E-4831-B1F6-440432F8841A}"/>
          </ac:spMkLst>
        </pc:spChg>
        <pc:spChg chg="del mod">
          <ac:chgData name="Fatima Pillosu" userId="a6295d4dc9e22643" providerId="LiveId" clId="{F8C98286-B8A5-4010-B881-789728F564B7}" dt="2021-07-11T15:14:02.327" v="183" actId="21"/>
          <ac:spMkLst>
            <pc:docMk/>
            <pc:sldMk cId="2519962640" sldId="256"/>
            <ac:spMk id="112" creationId="{A3E4BE75-2B9B-436B-9EE7-455ECF506D59}"/>
          </ac:spMkLst>
        </pc:spChg>
        <pc:spChg chg="add del mod">
          <ac:chgData name="Fatima Pillosu" userId="a6295d4dc9e22643" providerId="LiveId" clId="{F8C98286-B8A5-4010-B881-789728F564B7}" dt="2021-07-11T23:59:37.551" v="677" actId="21"/>
          <ac:spMkLst>
            <pc:docMk/>
            <pc:sldMk cId="2519962640" sldId="256"/>
            <ac:spMk id="133" creationId="{3473911C-5207-4662-8009-80D8280724A6}"/>
          </ac:spMkLst>
        </pc:spChg>
        <pc:spChg chg="add del mod">
          <ac:chgData name="Fatima Pillosu" userId="a6295d4dc9e22643" providerId="LiveId" clId="{F8C98286-B8A5-4010-B881-789728F564B7}" dt="2021-07-11T23:59:37.551" v="677" actId="21"/>
          <ac:spMkLst>
            <pc:docMk/>
            <pc:sldMk cId="2519962640" sldId="256"/>
            <ac:spMk id="134" creationId="{BF086970-65D2-409E-8098-8217A43F7C96}"/>
          </ac:spMkLst>
        </pc:spChg>
        <pc:spChg chg="add del mod">
          <ac:chgData name="Fatima Pillosu" userId="a6295d4dc9e22643" providerId="LiveId" clId="{F8C98286-B8A5-4010-B881-789728F564B7}" dt="2021-07-11T23:59:37.551" v="677" actId="21"/>
          <ac:spMkLst>
            <pc:docMk/>
            <pc:sldMk cId="2519962640" sldId="256"/>
            <ac:spMk id="135" creationId="{70F89023-F7A9-44A6-9AD3-571A4ED55368}"/>
          </ac:spMkLst>
        </pc:spChg>
        <pc:spChg chg="add del mod">
          <ac:chgData name="Fatima Pillosu" userId="a6295d4dc9e22643" providerId="LiveId" clId="{F8C98286-B8A5-4010-B881-789728F564B7}" dt="2021-07-11T23:59:37.551" v="677" actId="21"/>
          <ac:spMkLst>
            <pc:docMk/>
            <pc:sldMk cId="2519962640" sldId="256"/>
            <ac:spMk id="136" creationId="{D5CA0DC9-AE19-430A-B570-B51AD4B6A960}"/>
          </ac:spMkLst>
        </pc:spChg>
        <pc:spChg chg="add del mod">
          <ac:chgData name="Fatima Pillosu" userId="a6295d4dc9e22643" providerId="LiveId" clId="{F8C98286-B8A5-4010-B881-789728F564B7}" dt="2021-07-11T23:59:37.551" v="677" actId="21"/>
          <ac:spMkLst>
            <pc:docMk/>
            <pc:sldMk cId="2519962640" sldId="256"/>
            <ac:spMk id="137" creationId="{F0282B13-5D3E-4311-8623-9C0E548820E0}"/>
          </ac:spMkLst>
        </pc:spChg>
        <pc:spChg chg="add del mod">
          <ac:chgData name="Fatima Pillosu" userId="a6295d4dc9e22643" providerId="LiveId" clId="{F8C98286-B8A5-4010-B881-789728F564B7}" dt="2021-07-11T23:59:37.551" v="677" actId="21"/>
          <ac:spMkLst>
            <pc:docMk/>
            <pc:sldMk cId="2519962640" sldId="256"/>
            <ac:spMk id="144" creationId="{8B55C75B-828B-4F8D-91A5-B9D97587E834}"/>
          </ac:spMkLst>
        </pc:spChg>
        <pc:spChg chg="add del mod">
          <ac:chgData name="Fatima Pillosu" userId="a6295d4dc9e22643" providerId="LiveId" clId="{F8C98286-B8A5-4010-B881-789728F564B7}" dt="2021-07-11T23:59:37.551" v="677" actId="21"/>
          <ac:spMkLst>
            <pc:docMk/>
            <pc:sldMk cId="2519962640" sldId="256"/>
            <ac:spMk id="145" creationId="{615F793F-0791-48C7-946D-49F0C09EDE32}"/>
          </ac:spMkLst>
        </pc:spChg>
        <pc:spChg chg="del mod">
          <ac:chgData name="Fatima Pillosu" userId="a6295d4dc9e22643" providerId="LiveId" clId="{F8C98286-B8A5-4010-B881-789728F564B7}" dt="2021-07-11T15:14:02.327" v="183" actId="21"/>
          <ac:spMkLst>
            <pc:docMk/>
            <pc:sldMk cId="2519962640" sldId="256"/>
            <ac:spMk id="145" creationId="{6553713A-7F61-4111-93D6-7F3F70F19DA5}"/>
          </ac:spMkLst>
        </pc:spChg>
        <pc:spChg chg="del mod">
          <ac:chgData name="Fatima Pillosu" userId="a6295d4dc9e22643" providerId="LiveId" clId="{F8C98286-B8A5-4010-B881-789728F564B7}" dt="2021-07-11T15:14:02.327" v="183" actId="21"/>
          <ac:spMkLst>
            <pc:docMk/>
            <pc:sldMk cId="2519962640" sldId="256"/>
            <ac:spMk id="146" creationId="{79EF0689-D932-4CB4-826C-8F1F0A209259}"/>
          </ac:spMkLst>
        </pc:spChg>
        <pc:spChg chg="add del mod">
          <ac:chgData name="Fatima Pillosu" userId="a6295d4dc9e22643" providerId="LiveId" clId="{F8C98286-B8A5-4010-B881-789728F564B7}" dt="2021-07-11T23:59:37.551" v="677" actId="21"/>
          <ac:spMkLst>
            <pc:docMk/>
            <pc:sldMk cId="2519962640" sldId="256"/>
            <ac:spMk id="146" creationId="{F9078BE4-BAC9-481E-92B4-CDFA15F852CE}"/>
          </ac:spMkLst>
        </pc:spChg>
        <pc:spChg chg="add del mod">
          <ac:chgData name="Fatima Pillosu" userId="a6295d4dc9e22643" providerId="LiveId" clId="{F8C98286-B8A5-4010-B881-789728F564B7}" dt="2021-07-11T23:59:37.551" v="677" actId="21"/>
          <ac:spMkLst>
            <pc:docMk/>
            <pc:sldMk cId="2519962640" sldId="256"/>
            <ac:spMk id="147" creationId="{21854ED3-CC6C-4093-A81A-10B2B1D24E46}"/>
          </ac:spMkLst>
        </pc:spChg>
        <pc:spChg chg="del mod">
          <ac:chgData name="Fatima Pillosu" userId="a6295d4dc9e22643" providerId="LiveId" clId="{F8C98286-B8A5-4010-B881-789728F564B7}" dt="2021-07-11T15:14:02.327" v="183" actId="21"/>
          <ac:spMkLst>
            <pc:docMk/>
            <pc:sldMk cId="2519962640" sldId="256"/>
            <ac:spMk id="147" creationId="{2CF07728-9B95-45E0-9994-B443595B704F}"/>
          </ac:spMkLst>
        </pc:spChg>
        <pc:spChg chg="add del mod">
          <ac:chgData name="Fatima Pillosu" userId="a6295d4dc9e22643" providerId="LiveId" clId="{F8C98286-B8A5-4010-B881-789728F564B7}" dt="2021-07-11T23:59:37.551" v="677" actId="21"/>
          <ac:spMkLst>
            <pc:docMk/>
            <pc:sldMk cId="2519962640" sldId="256"/>
            <ac:spMk id="148" creationId="{D28D50B6-265F-4925-96EC-C1DCF4831B01}"/>
          </ac:spMkLst>
        </pc:spChg>
        <pc:spChg chg="del mod">
          <ac:chgData name="Fatima Pillosu" userId="a6295d4dc9e22643" providerId="LiveId" clId="{F8C98286-B8A5-4010-B881-789728F564B7}" dt="2021-07-11T15:14:02.327" v="183" actId="21"/>
          <ac:spMkLst>
            <pc:docMk/>
            <pc:sldMk cId="2519962640" sldId="256"/>
            <ac:spMk id="148" creationId="{DD1A59BC-0F5B-4123-8CCB-E223AF07C70B}"/>
          </ac:spMkLst>
        </pc:spChg>
        <pc:spChg chg="del mod">
          <ac:chgData name="Fatima Pillosu" userId="a6295d4dc9e22643" providerId="LiveId" clId="{F8C98286-B8A5-4010-B881-789728F564B7}" dt="2021-07-11T15:14:02.327" v="183" actId="21"/>
          <ac:spMkLst>
            <pc:docMk/>
            <pc:sldMk cId="2519962640" sldId="256"/>
            <ac:spMk id="149" creationId="{438AB8AF-3438-45CB-B238-223E3855F12F}"/>
          </ac:spMkLst>
        </pc:spChg>
        <pc:spChg chg="add del mod">
          <ac:chgData name="Fatima Pillosu" userId="a6295d4dc9e22643" providerId="LiveId" clId="{F8C98286-B8A5-4010-B881-789728F564B7}" dt="2021-07-11T23:59:37.551" v="677" actId="21"/>
          <ac:spMkLst>
            <pc:docMk/>
            <pc:sldMk cId="2519962640" sldId="256"/>
            <ac:spMk id="149" creationId="{55378220-BD6B-47D2-8C42-810F131DEC20}"/>
          </ac:spMkLst>
        </pc:spChg>
        <pc:spChg chg="add del mod">
          <ac:chgData name="Fatima Pillosu" userId="a6295d4dc9e22643" providerId="LiveId" clId="{F8C98286-B8A5-4010-B881-789728F564B7}" dt="2021-07-11T23:59:37.551" v="677" actId="21"/>
          <ac:spMkLst>
            <pc:docMk/>
            <pc:sldMk cId="2519962640" sldId="256"/>
            <ac:spMk id="150" creationId="{0438767B-1BF2-435C-B0D9-5CA5E4BE5B01}"/>
          </ac:spMkLst>
        </pc:spChg>
        <pc:spChg chg="add del mod">
          <ac:chgData name="Fatima Pillosu" userId="a6295d4dc9e22643" providerId="LiveId" clId="{F8C98286-B8A5-4010-B881-789728F564B7}" dt="2021-07-11T23:59:37.551" v="677" actId="21"/>
          <ac:spMkLst>
            <pc:docMk/>
            <pc:sldMk cId="2519962640" sldId="256"/>
            <ac:spMk id="151" creationId="{E4E80BC8-5F9F-45E2-8D0F-E4AE41989DA6}"/>
          </ac:spMkLst>
        </pc:spChg>
        <pc:spChg chg="add del mod">
          <ac:chgData name="Fatima Pillosu" userId="a6295d4dc9e22643" providerId="LiveId" clId="{F8C98286-B8A5-4010-B881-789728F564B7}" dt="2021-07-11T23:59:37.551" v="677" actId="21"/>
          <ac:spMkLst>
            <pc:docMk/>
            <pc:sldMk cId="2519962640" sldId="256"/>
            <ac:spMk id="152" creationId="{C59C75A8-80FA-4371-98D2-E2D92B0CC908}"/>
          </ac:spMkLst>
        </pc:spChg>
        <pc:spChg chg="add del mod">
          <ac:chgData name="Fatima Pillosu" userId="a6295d4dc9e22643" providerId="LiveId" clId="{F8C98286-B8A5-4010-B881-789728F564B7}" dt="2021-07-11T23:59:37.551" v="677" actId="21"/>
          <ac:spMkLst>
            <pc:docMk/>
            <pc:sldMk cId="2519962640" sldId="256"/>
            <ac:spMk id="153" creationId="{7000BD3B-9D12-460B-BBEF-2A5369CD1809}"/>
          </ac:spMkLst>
        </pc:spChg>
        <pc:spChg chg="add del mod">
          <ac:chgData name="Fatima Pillosu" userId="a6295d4dc9e22643" providerId="LiveId" clId="{F8C98286-B8A5-4010-B881-789728F564B7}" dt="2021-07-11T23:59:37.551" v="677" actId="21"/>
          <ac:spMkLst>
            <pc:docMk/>
            <pc:sldMk cId="2519962640" sldId="256"/>
            <ac:spMk id="154" creationId="{D2FBE895-9BBC-41DB-B987-E0A1E2E7556A}"/>
          </ac:spMkLst>
        </pc:spChg>
        <pc:spChg chg="add del mod">
          <ac:chgData name="Fatima Pillosu" userId="a6295d4dc9e22643" providerId="LiveId" clId="{F8C98286-B8A5-4010-B881-789728F564B7}" dt="2021-07-11T23:59:37.551" v="677" actId="21"/>
          <ac:spMkLst>
            <pc:docMk/>
            <pc:sldMk cId="2519962640" sldId="256"/>
            <ac:spMk id="155" creationId="{6853A522-4498-4C4C-8984-B06027998B8A}"/>
          </ac:spMkLst>
        </pc:spChg>
        <pc:spChg chg="add del mod">
          <ac:chgData name="Fatima Pillosu" userId="a6295d4dc9e22643" providerId="LiveId" clId="{F8C98286-B8A5-4010-B881-789728F564B7}" dt="2021-07-11T23:59:37.551" v="677" actId="21"/>
          <ac:spMkLst>
            <pc:docMk/>
            <pc:sldMk cId="2519962640" sldId="256"/>
            <ac:spMk id="157" creationId="{5F449893-6FA5-463E-957E-68365CC89F3D}"/>
          </ac:spMkLst>
        </pc:spChg>
        <pc:spChg chg="add del mod">
          <ac:chgData name="Fatima Pillosu" userId="a6295d4dc9e22643" providerId="LiveId" clId="{F8C98286-B8A5-4010-B881-789728F564B7}" dt="2021-07-11T23:59:37.551" v="677" actId="21"/>
          <ac:spMkLst>
            <pc:docMk/>
            <pc:sldMk cId="2519962640" sldId="256"/>
            <ac:spMk id="158" creationId="{FED1D44C-7507-4B38-AFB7-CBF6A110E4B8}"/>
          </ac:spMkLst>
        </pc:spChg>
        <pc:spChg chg="add del mod">
          <ac:chgData name="Fatima Pillosu" userId="a6295d4dc9e22643" providerId="LiveId" clId="{F8C98286-B8A5-4010-B881-789728F564B7}" dt="2021-07-11T23:59:37.551" v="677" actId="21"/>
          <ac:spMkLst>
            <pc:docMk/>
            <pc:sldMk cId="2519962640" sldId="256"/>
            <ac:spMk id="159" creationId="{8332133B-F42F-403E-878C-66B94FA9C069}"/>
          </ac:spMkLst>
        </pc:spChg>
        <pc:spChg chg="add del mod">
          <ac:chgData name="Fatima Pillosu" userId="a6295d4dc9e22643" providerId="LiveId" clId="{F8C98286-B8A5-4010-B881-789728F564B7}" dt="2021-07-11T23:59:37.551" v="677" actId="21"/>
          <ac:spMkLst>
            <pc:docMk/>
            <pc:sldMk cId="2519962640" sldId="256"/>
            <ac:spMk id="160" creationId="{7DAEF6D2-F86C-4892-96AF-50202B950984}"/>
          </ac:spMkLst>
        </pc:spChg>
        <pc:spChg chg="add del mod">
          <ac:chgData name="Fatima Pillosu" userId="a6295d4dc9e22643" providerId="LiveId" clId="{F8C98286-B8A5-4010-B881-789728F564B7}" dt="2021-07-11T23:59:37.551" v="677" actId="21"/>
          <ac:spMkLst>
            <pc:docMk/>
            <pc:sldMk cId="2519962640" sldId="256"/>
            <ac:spMk id="161" creationId="{F3C6F0DE-6A34-43B0-B530-8076C39D03BE}"/>
          </ac:spMkLst>
        </pc:spChg>
        <pc:spChg chg="add del mod">
          <ac:chgData name="Fatima Pillosu" userId="a6295d4dc9e22643" providerId="LiveId" clId="{F8C98286-B8A5-4010-B881-789728F564B7}" dt="2021-07-11T23:59:37.551" v="677" actId="21"/>
          <ac:spMkLst>
            <pc:docMk/>
            <pc:sldMk cId="2519962640" sldId="256"/>
            <ac:spMk id="162" creationId="{D274ECD3-B4F8-481E-9FD6-45E136C72FA7}"/>
          </ac:spMkLst>
        </pc:spChg>
        <pc:spChg chg="add del mod">
          <ac:chgData name="Fatima Pillosu" userId="a6295d4dc9e22643" providerId="LiveId" clId="{F8C98286-B8A5-4010-B881-789728F564B7}" dt="2021-07-11T23:59:37.551" v="677" actId="21"/>
          <ac:spMkLst>
            <pc:docMk/>
            <pc:sldMk cId="2519962640" sldId="256"/>
            <ac:spMk id="163" creationId="{37492DD8-BC79-45EF-B42D-49C0FEFAF543}"/>
          </ac:spMkLst>
        </pc:spChg>
        <pc:spChg chg="add del mod">
          <ac:chgData name="Fatima Pillosu" userId="a6295d4dc9e22643" providerId="LiveId" clId="{F8C98286-B8A5-4010-B881-789728F564B7}" dt="2021-07-11T23:59:37.551" v="677" actId="21"/>
          <ac:spMkLst>
            <pc:docMk/>
            <pc:sldMk cId="2519962640" sldId="256"/>
            <ac:spMk id="164" creationId="{A6DAEF71-501E-48D3-B8A7-96E4331AB610}"/>
          </ac:spMkLst>
        </pc:spChg>
        <pc:spChg chg="add del mod">
          <ac:chgData name="Fatima Pillosu" userId="a6295d4dc9e22643" providerId="LiveId" clId="{F8C98286-B8A5-4010-B881-789728F564B7}" dt="2021-07-11T23:59:37.551" v="677" actId="21"/>
          <ac:spMkLst>
            <pc:docMk/>
            <pc:sldMk cId="2519962640" sldId="256"/>
            <ac:spMk id="165" creationId="{B91BF1C8-A4B1-440C-B9B3-DE132FFC3F71}"/>
          </ac:spMkLst>
        </pc:spChg>
        <pc:spChg chg="add del mod">
          <ac:chgData name="Fatima Pillosu" userId="a6295d4dc9e22643" providerId="LiveId" clId="{F8C98286-B8A5-4010-B881-789728F564B7}" dt="2021-07-11T23:59:37.551" v="677" actId="21"/>
          <ac:spMkLst>
            <pc:docMk/>
            <pc:sldMk cId="2519962640" sldId="256"/>
            <ac:spMk id="166" creationId="{F12E0A4C-1632-4AB8-99C5-65A48C09F19F}"/>
          </ac:spMkLst>
        </pc:spChg>
        <pc:spChg chg="add del mod">
          <ac:chgData name="Fatima Pillosu" userId="a6295d4dc9e22643" providerId="LiveId" clId="{F8C98286-B8A5-4010-B881-789728F564B7}" dt="2021-07-11T23:59:37.551" v="677" actId="21"/>
          <ac:spMkLst>
            <pc:docMk/>
            <pc:sldMk cId="2519962640" sldId="256"/>
            <ac:spMk id="167" creationId="{0E8C8B8A-6B87-4ED6-BCD6-6E8C92F8FF58}"/>
          </ac:spMkLst>
        </pc:spChg>
        <pc:spChg chg="add del mod">
          <ac:chgData name="Fatima Pillosu" userId="a6295d4dc9e22643" providerId="LiveId" clId="{F8C98286-B8A5-4010-B881-789728F564B7}" dt="2021-07-12T00:01:31.035" v="681" actId="21"/>
          <ac:spMkLst>
            <pc:docMk/>
            <pc:sldMk cId="2519962640" sldId="256"/>
            <ac:spMk id="173" creationId="{013C19C3-1415-4C52-86DE-3BD454A3B180}"/>
          </ac:spMkLst>
        </pc:spChg>
        <pc:spChg chg="add del mod">
          <ac:chgData name="Fatima Pillosu" userId="a6295d4dc9e22643" providerId="LiveId" clId="{F8C98286-B8A5-4010-B881-789728F564B7}" dt="2021-07-12T00:01:31.035" v="681" actId="21"/>
          <ac:spMkLst>
            <pc:docMk/>
            <pc:sldMk cId="2519962640" sldId="256"/>
            <ac:spMk id="174" creationId="{6C9C7949-4A9E-4EC1-9D09-079D3D8F7348}"/>
          </ac:spMkLst>
        </pc:spChg>
        <pc:spChg chg="add del mod">
          <ac:chgData name="Fatima Pillosu" userId="a6295d4dc9e22643" providerId="LiveId" clId="{F8C98286-B8A5-4010-B881-789728F564B7}" dt="2021-07-12T00:01:31.035" v="681" actId="21"/>
          <ac:spMkLst>
            <pc:docMk/>
            <pc:sldMk cId="2519962640" sldId="256"/>
            <ac:spMk id="176" creationId="{C42B27F6-7D4C-4AE7-BE66-EDCE24E17E27}"/>
          </ac:spMkLst>
        </pc:spChg>
        <pc:spChg chg="add del mod">
          <ac:chgData name="Fatima Pillosu" userId="a6295d4dc9e22643" providerId="LiveId" clId="{F8C98286-B8A5-4010-B881-789728F564B7}" dt="2021-07-12T00:01:31.035" v="681" actId="21"/>
          <ac:spMkLst>
            <pc:docMk/>
            <pc:sldMk cId="2519962640" sldId="256"/>
            <ac:spMk id="177" creationId="{36645403-DF46-4D66-B969-2F90986A4DE2}"/>
          </ac:spMkLst>
        </pc:spChg>
        <pc:spChg chg="add del mod">
          <ac:chgData name="Fatima Pillosu" userId="a6295d4dc9e22643" providerId="LiveId" clId="{F8C98286-B8A5-4010-B881-789728F564B7}" dt="2021-07-12T00:01:31.035" v="681" actId="21"/>
          <ac:spMkLst>
            <pc:docMk/>
            <pc:sldMk cId="2519962640" sldId="256"/>
            <ac:spMk id="178" creationId="{37E42061-592B-46F0-826E-963C891E4D20}"/>
          </ac:spMkLst>
        </pc:spChg>
        <pc:spChg chg="add del mod">
          <ac:chgData name="Fatima Pillosu" userId="a6295d4dc9e22643" providerId="LiveId" clId="{F8C98286-B8A5-4010-B881-789728F564B7}" dt="2021-07-11T15:14:33.724" v="185" actId="21"/>
          <ac:spMkLst>
            <pc:docMk/>
            <pc:sldMk cId="2519962640" sldId="256"/>
            <ac:spMk id="179" creationId="{052BEBD2-7F68-46FE-832A-6F68B8101044}"/>
          </ac:spMkLst>
        </pc:spChg>
        <pc:spChg chg="add del mod">
          <ac:chgData name="Fatima Pillosu" userId="a6295d4dc9e22643" providerId="LiveId" clId="{F8C98286-B8A5-4010-B881-789728F564B7}" dt="2021-07-12T00:01:31.035" v="681" actId="21"/>
          <ac:spMkLst>
            <pc:docMk/>
            <pc:sldMk cId="2519962640" sldId="256"/>
            <ac:spMk id="179" creationId="{BD9C5FBE-266D-4444-B4F7-DEBBD0EEDE47}"/>
          </ac:spMkLst>
        </pc:spChg>
        <pc:spChg chg="add del mod">
          <ac:chgData name="Fatima Pillosu" userId="a6295d4dc9e22643" providerId="LiveId" clId="{F8C98286-B8A5-4010-B881-789728F564B7}" dt="2021-07-11T15:14:33.724" v="185" actId="21"/>
          <ac:spMkLst>
            <pc:docMk/>
            <pc:sldMk cId="2519962640" sldId="256"/>
            <ac:spMk id="180" creationId="{0E98ECA1-BCB6-4927-AC97-2039D0FD7D46}"/>
          </ac:spMkLst>
        </pc:spChg>
        <pc:spChg chg="add del mod">
          <ac:chgData name="Fatima Pillosu" userId="a6295d4dc9e22643" providerId="LiveId" clId="{F8C98286-B8A5-4010-B881-789728F564B7}" dt="2021-07-12T00:01:31.035" v="681" actId="21"/>
          <ac:spMkLst>
            <pc:docMk/>
            <pc:sldMk cId="2519962640" sldId="256"/>
            <ac:spMk id="180" creationId="{BC2A345B-392A-4000-BAC7-A5B4460E3DF2}"/>
          </ac:spMkLst>
        </pc:spChg>
        <pc:spChg chg="add del mod">
          <ac:chgData name="Fatima Pillosu" userId="a6295d4dc9e22643" providerId="LiveId" clId="{F8C98286-B8A5-4010-B881-789728F564B7}" dt="2021-07-11T15:14:33.724" v="185" actId="21"/>
          <ac:spMkLst>
            <pc:docMk/>
            <pc:sldMk cId="2519962640" sldId="256"/>
            <ac:spMk id="181" creationId="{24514E04-49E6-4A05-A2C4-B79E234644A2}"/>
          </ac:spMkLst>
        </pc:spChg>
        <pc:spChg chg="add del mod">
          <ac:chgData name="Fatima Pillosu" userId="a6295d4dc9e22643" providerId="LiveId" clId="{F8C98286-B8A5-4010-B881-789728F564B7}" dt="2021-07-12T00:01:31.035" v="681" actId="21"/>
          <ac:spMkLst>
            <pc:docMk/>
            <pc:sldMk cId="2519962640" sldId="256"/>
            <ac:spMk id="181" creationId="{82CAB0A3-D4D4-4A34-A780-36347B764428}"/>
          </ac:spMkLst>
        </pc:spChg>
        <pc:spChg chg="add del mod">
          <ac:chgData name="Fatima Pillosu" userId="a6295d4dc9e22643" providerId="LiveId" clId="{F8C98286-B8A5-4010-B881-789728F564B7}" dt="2021-07-11T15:14:33.724" v="185" actId="21"/>
          <ac:spMkLst>
            <pc:docMk/>
            <pc:sldMk cId="2519962640" sldId="256"/>
            <ac:spMk id="182" creationId="{3ABFD045-0E82-49A2-B36B-F984E3054C57}"/>
          </ac:spMkLst>
        </pc:spChg>
        <pc:spChg chg="add del mod">
          <ac:chgData name="Fatima Pillosu" userId="a6295d4dc9e22643" providerId="LiveId" clId="{F8C98286-B8A5-4010-B881-789728F564B7}" dt="2021-07-12T00:01:31.035" v="681" actId="21"/>
          <ac:spMkLst>
            <pc:docMk/>
            <pc:sldMk cId="2519962640" sldId="256"/>
            <ac:spMk id="182" creationId="{9E168F21-F0B7-4680-B7BB-75D85CE39087}"/>
          </ac:spMkLst>
        </pc:spChg>
        <pc:spChg chg="add del mod">
          <ac:chgData name="Fatima Pillosu" userId="a6295d4dc9e22643" providerId="LiveId" clId="{F8C98286-B8A5-4010-B881-789728F564B7}" dt="2021-07-12T00:01:31.035" v="681" actId="21"/>
          <ac:spMkLst>
            <pc:docMk/>
            <pc:sldMk cId="2519962640" sldId="256"/>
            <ac:spMk id="183" creationId="{B1A8EEA3-6058-4B5C-96A3-8FCFB848B460}"/>
          </ac:spMkLst>
        </pc:spChg>
        <pc:spChg chg="add del mod">
          <ac:chgData name="Fatima Pillosu" userId="a6295d4dc9e22643" providerId="LiveId" clId="{F8C98286-B8A5-4010-B881-789728F564B7}" dt="2021-07-11T15:14:33.724" v="185" actId="21"/>
          <ac:spMkLst>
            <pc:docMk/>
            <pc:sldMk cId="2519962640" sldId="256"/>
            <ac:spMk id="183" creationId="{E0907897-3D06-4E1A-B947-2319947A2D61}"/>
          </ac:spMkLst>
        </pc:spChg>
        <pc:spChg chg="add del mod">
          <ac:chgData name="Fatima Pillosu" userId="a6295d4dc9e22643" providerId="LiveId" clId="{F8C98286-B8A5-4010-B881-789728F564B7}" dt="2021-07-12T00:01:31.035" v="681" actId="21"/>
          <ac:spMkLst>
            <pc:docMk/>
            <pc:sldMk cId="2519962640" sldId="256"/>
            <ac:spMk id="184" creationId="{A284CE77-E5FF-438D-90ED-7DA91DBA121D}"/>
          </ac:spMkLst>
        </pc:spChg>
        <pc:spChg chg="add del mod">
          <ac:chgData name="Fatima Pillosu" userId="a6295d4dc9e22643" providerId="LiveId" clId="{F8C98286-B8A5-4010-B881-789728F564B7}" dt="2021-07-12T00:01:31.035" v="681" actId="21"/>
          <ac:spMkLst>
            <pc:docMk/>
            <pc:sldMk cId="2519962640" sldId="256"/>
            <ac:spMk id="185" creationId="{520EE2EE-A904-4B49-81DF-418EEBD59367}"/>
          </ac:spMkLst>
        </pc:spChg>
        <pc:spChg chg="add del mod">
          <ac:chgData name="Fatima Pillosu" userId="a6295d4dc9e22643" providerId="LiveId" clId="{F8C98286-B8A5-4010-B881-789728F564B7}" dt="2021-07-12T00:01:31.035" v="681" actId="21"/>
          <ac:spMkLst>
            <pc:docMk/>
            <pc:sldMk cId="2519962640" sldId="256"/>
            <ac:spMk id="186" creationId="{A5E01B94-5E08-4351-8A10-238B01D891C6}"/>
          </ac:spMkLst>
        </pc:spChg>
        <pc:spChg chg="add del mod">
          <ac:chgData name="Fatima Pillosu" userId="a6295d4dc9e22643" providerId="LiveId" clId="{F8C98286-B8A5-4010-B881-789728F564B7}" dt="2021-07-11T15:14:33.724" v="185" actId="21"/>
          <ac:spMkLst>
            <pc:docMk/>
            <pc:sldMk cId="2519962640" sldId="256"/>
            <ac:spMk id="190" creationId="{B089452F-EEA7-4647-A7E9-451CFFDC4C85}"/>
          </ac:spMkLst>
        </pc:spChg>
        <pc:spChg chg="add del mod">
          <ac:chgData name="Fatima Pillosu" userId="a6295d4dc9e22643" providerId="LiveId" clId="{F8C98286-B8A5-4010-B881-789728F564B7}" dt="2021-07-11T15:14:33.724" v="185" actId="21"/>
          <ac:spMkLst>
            <pc:docMk/>
            <pc:sldMk cId="2519962640" sldId="256"/>
            <ac:spMk id="191" creationId="{3DF8A37E-77BF-4EAE-84A5-82E2A96C33BA}"/>
          </ac:spMkLst>
        </pc:spChg>
        <pc:spChg chg="add del mod">
          <ac:chgData name="Fatima Pillosu" userId="a6295d4dc9e22643" providerId="LiveId" clId="{F8C98286-B8A5-4010-B881-789728F564B7}" dt="2021-07-11T15:14:33.724" v="185" actId="21"/>
          <ac:spMkLst>
            <pc:docMk/>
            <pc:sldMk cId="2519962640" sldId="256"/>
            <ac:spMk id="192" creationId="{6D3B301D-397E-4F82-AC77-519777B01D76}"/>
          </ac:spMkLst>
        </pc:spChg>
        <pc:spChg chg="add del mod">
          <ac:chgData name="Fatima Pillosu" userId="a6295d4dc9e22643" providerId="LiveId" clId="{F8C98286-B8A5-4010-B881-789728F564B7}" dt="2021-07-11T15:14:33.724" v="185" actId="21"/>
          <ac:spMkLst>
            <pc:docMk/>
            <pc:sldMk cId="2519962640" sldId="256"/>
            <ac:spMk id="193" creationId="{02E10E29-C52B-4F9B-BE0A-72CF2AB9B321}"/>
          </ac:spMkLst>
        </pc:spChg>
        <pc:spChg chg="add del mod">
          <ac:chgData name="Fatima Pillosu" userId="a6295d4dc9e22643" providerId="LiveId" clId="{F8C98286-B8A5-4010-B881-789728F564B7}" dt="2021-07-11T15:14:33.724" v="185" actId="21"/>
          <ac:spMkLst>
            <pc:docMk/>
            <pc:sldMk cId="2519962640" sldId="256"/>
            <ac:spMk id="194" creationId="{FB3674D7-BCC4-45DE-8EBD-07694A0CE0AB}"/>
          </ac:spMkLst>
        </pc:spChg>
        <pc:spChg chg="add del mod">
          <ac:chgData name="Fatima Pillosu" userId="a6295d4dc9e22643" providerId="LiveId" clId="{F8C98286-B8A5-4010-B881-789728F564B7}" dt="2021-07-11T15:14:33.724" v="185" actId="21"/>
          <ac:spMkLst>
            <pc:docMk/>
            <pc:sldMk cId="2519962640" sldId="256"/>
            <ac:spMk id="195" creationId="{07BD320D-C508-4310-BB3A-EE739CD1FC3B}"/>
          </ac:spMkLst>
        </pc:spChg>
        <pc:spChg chg="add del mod">
          <ac:chgData name="Fatima Pillosu" userId="a6295d4dc9e22643" providerId="LiveId" clId="{F8C98286-B8A5-4010-B881-789728F564B7}" dt="2021-07-11T15:14:33.724" v="185" actId="21"/>
          <ac:spMkLst>
            <pc:docMk/>
            <pc:sldMk cId="2519962640" sldId="256"/>
            <ac:spMk id="196" creationId="{7A15BF96-D0AB-418C-A462-BB9F38896E78}"/>
          </ac:spMkLst>
        </pc:spChg>
        <pc:spChg chg="add del mod">
          <ac:chgData name="Fatima Pillosu" userId="a6295d4dc9e22643" providerId="LiveId" clId="{F8C98286-B8A5-4010-B881-789728F564B7}" dt="2021-07-11T15:14:33.724" v="185" actId="21"/>
          <ac:spMkLst>
            <pc:docMk/>
            <pc:sldMk cId="2519962640" sldId="256"/>
            <ac:spMk id="197" creationId="{B923AE37-799D-4F96-8C0B-7F51CD262FAF}"/>
          </ac:spMkLst>
        </pc:spChg>
        <pc:spChg chg="add del mod">
          <ac:chgData name="Fatima Pillosu" userId="a6295d4dc9e22643" providerId="LiveId" clId="{F8C98286-B8A5-4010-B881-789728F564B7}" dt="2021-07-11T15:14:33.724" v="185" actId="21"/>
          <ac:spMkLst>
            <pc:docMk/>
            <pc:sldMk cId="2519962640" sldId="256"/>
            <ac:spMk id="198" creationId="{2F5CBA48-A8C3-4CC6-BF92-7B63081D6DCA}"/>
          </ac:spMkLst>
        </pc:spChg>
        <pc:spChg chg="add del mod">
          <ac:chgData name="Fatima Pillosu" userId="a6295d4dc9e22643" providerId="LiveId" clId="{F8C98286-B8A5-4010-B881-789728F564B7}" dt="2021-07-11T15:14:33.724" v="185" actId="21"/>
          <ac:spMkLst>
            <pc:docMk/>
            <pc:sldMk cId="2519962640" sldId="256"/>
            <ac:spMk id="199" creationId="{2BA5AC2D-3BA8-4F81-A50C-B40D01DE062F}"/>
          </ac:spMkLst>
        </pc:spChg>
        <pc:spChg chg="add del mod">
          <ac:chgData name="Fatima Pillosu" userId="a6295d4dc9e22643" providerId="LiveId" clId="{F8C98286-B8A5-4010-B881-789728F564B7}" dt="2021-07-11T15:14:33.724" v="185" actId="21"/>
          <ac:spMkLst>
            <pc:docMk/>
            <pc:sldMk cId="2519962640" sldId="256"/>
            <ac:spMk id="200" creationId="{B952E8C3-54BE-4C6D-9255-A33527E030D6}"/>
          </ac:spMkLst>
        </pc:spChg>
        <pc:spChg chg="add del mod">
          <ac:chgData name="Fatima Pillosu" userId="a6295d4dc9e22643" providerId="LiveId" clId="{F8C98286-B8A5-4010-B881-789728F564B7}" dt="2021-07-11T15:14:33.724" v="185" actId="21"/>
          <ac:spMkLst>
            <pc:docMk/>
            <pc:sldMk cId="2519962640" sldId="256"/>
            <ac:spMk id="201" creationId="{B5556208-0606-43C0-B814-8354CF3C68FA}"/>
          </ac:spMkLst>
        </pc:spChg>
        <pc:spChg chg="add del mod">
          <ac:chgData name="Fatima Pillosu" userId="a6295d4dc9e22643" providerId="LiveId" clId="{F8C98286-B8A5-4010-B881-789728F564B7}" dt="2021-07-11T15:14:33.724" v="185" actId="21"/>
          <ac:spMkLst>
            <pc:docMk/>
            <pc:sldMk cId="2519962640" sldId="256"/>
            <ac:spMk id="203" creationId="{23B26175-F348-4B28-9964-158BBDB2145A}"/>
          </ac:spMkLst>
        </pc:spChg>
        <pc:spChg chg="add del mod">
          <ac:chgData name="Fatima Pillosu" userId="a6295d4dc9e22643" providerId="LiveId" clId="{F8C98286-B8A5-4010-B881-789728F564B7}" dt="2021-07-11T15:32:39.619" v="361" actId="21"/>
          <ac:spMkLst>
            <pc:docMk/>
            <pc:sldMk cId="2519962640" sldId="256"/>
            <ac:spMk id="204" creationId="{6645923D-F863-485B-976A-69CD186CCC24}"/>
          </ac:spMkLst>
        </pc:spChg>
        <pc:spChg chg="add del mod">
          <ac:chgData name="Fatima Pillosu" userId="a6295d4dc9e22643" providerId="LiveId" clId="{F8C98286-B8A5-4010-B881-789728F564B7}" dt="2021-07-11T15:32:39.619" v="361" actId="21"/>
          <ac:spMkLst>
            <pc:docMk/>
            <pc:sldMk cId="2519962640" sldId="256"/>
            <ac:spMk id="205" creationId="{B31526CB-4519-4E1B-858B-23D448BBF254}"/>
          </ac:spMkLst>
        </pc:spChg>
        <pc:spChg chg="add del mod">
          <ac:chgData name="Fatima Pillosu" userId="a6295d4dc9e22643" providerId="LiveId" clId="{F8C98286-B8A5-4010-B881-789728F564B7}" dt="2021-07-11T15:32:39.619" v="361" actId="21"/>
          <ac:spMkLst>
            <pc:docMk/>
            <pc:sldMk cId="2519962640" sldId="256"/>
            <ac:spMk id="207" creationId="{33DC7D8C-5029-42F1-91C2-F51493A41121}"/>
          </ac:spMkLst>
        </pc:spChg>
        <pc:spChg chg="add del mod">
          <ac:chgData name="Fatima Pillosu" userId="a6295d4dc9e22643" providerId="LiveId" clId="{F8C98286-B8A5-4010-B881-789728F564B7}" dt="2021-07-11T15:31:59.157" v="332" actId="478"/>
          <ac:spMkLst>
            <pc:docMk/>
            <pc:sldMk cId="2519962640" sldId="256"/>
            <ac:spMk id="208" creationId="{3E051D90-6523-4B22-A36D-C27CF0637330}"/>
          </ac:spMkLst>
        </pc:spChg>
        <pc:spChg chg="add del mod">
          <ac:chgData name="Fatima Pillosu" userId="a6295d4dc9e22643" providerId="LiveId" clId="{F8C98286-B8A5-4010-B881-789728F564B7}" dt="2021-07-11T15:32:39.619" v="361" actId="21"/>
          <ac:spMkLst>
            <pc:docMk/>
            <pc:sldMk cId="2519962640" sldId="256"/>
            <ac:spMk id="209" creationId="{3B0B880C-622C-495B-BCFF-F2BF6B0C3AEB}"/>
          </ac:spMkLst>
        </pc:spChg>
        <pc:spChg chg="add del mod">
          <ac:chgData name="Fatima Pillosu" userId="a6295d4dc9e22643" providerId="LiveId" clId="{F8C98286-B8A5-4010-B881-789728F564B7}" dt="2021-07-11T15:32:39.619" v="361" actId="21"/>
          <ac:spMkLst>
            <pc:docMk/>
            <pc:sldMk cId="2519962640" sldId="256"/>
            <ac:spMk id="210" creationId="{AB563FDD-F089-4290-880C-36C100F6CEC9}"/>
          </ac:spMkLst>
        </pc:spChg>
        <pc:spChg chg="add del mod">
          <ac:chgData name="Fatima Pillosu" userId="a6295d4dc9e22643" providerId="LiveId" clId="{F8C98286-B8A5-4010-B881-789728F564B7}" dt="2021-07-11T15:32:39.619" v="361" actId="21"/>
          <ac:spMkLst>
            <pc:docMk/>
            <pc:sldMk cId="2519962640" sldId="256"/>
            <ac:spMk id="211" creationId="{0FD59F95-B2BD-4A08-ACF1-D92EABB6F1F4}"/>
          </ac:spMkLst>
        </pc:spChg>
        <pc:spChg chg="add del mod">
          <ac:chgData name="Fatima Pillosu" userId="a6295d4dc9e22643" providerId="LiveId" clId="{F8C98286-B8A5-4010-B881-789728F564B7}" dt="2021-07-11T15:32:39.619" v="361" actId="21"/>
          <ac:spMkLst>
            <pc:docMk/>
            <pc:sldMk cId="2519962640" sldId="256"/>
            <ac:spMk id="212" creationId="{737C2621-475F-417C-A94B-E22AA8BD2215}"/>
          </ac:spMkLst>
        </pc:spChg>
        <pc:spChg chg="add del mod">
          <ac:chgData name="Fatima Pillosu" userId="a6295d4dc9e22643" providerId="LiveId" clId="{F8C98286-B8A5-4010-B881-789728F564B7}" dt="2021-07-11T15:32:39.619" v="361" actId="21"/>
          <ac:spMkLst>
            <pc:docMk/>
            <pc:sldMk cId="2519962640" sldId="256"/>
            <ac:spMk id="213" creationId="{3BC544E4-D78B-4838-AFBD-E717A89643E5}"/>
          </ac:spMkLst>
        </pc:spChg>
        <pc:spChg chg="add del mod">
          <ac:chgData name="Fatima Pillosu" userId="a6295d4dc9e22643" providerId="LiveId" clId="{F8C98286-B8A5-4010-B881-789728F564B7}" dt="2021-07-11T15:32:39.619" v="361" actId="21"/>
          <ac:spMkLst>
            <pc:docMk/>
            <pc:sldMk cId="2519962640" sldId="256"/>
            <ac:spMk id="214" creationId="{687A2CFA-BD4E-4344-BB1C-93C6B817D826}"/>
          </ac:spMkLst>
        </pc:spChg>
        <pc:spChg chg="add del mod">
          <ac:chgData name="Fatima Pillosu" userId="a6295d4dc9e22643" providerId="LiveId" clId="{F8C98286-B8A5-4010-B881-789728F564B7}" dt="2021-07-11T15:32:39.619" v="361" actId="21"/>
          <ac:spMkLst>
            <pc:docMk/>
            <pc:sldMk cId="2519962640" sldId="256"/>
            <ac:spMk id="215" creationId="{6FFD4BA4-772C-4FE1-B803-331066F79E1D}"/>
          </ac:spMkLst>
        </pc:spChg>
        <pc:spChg chg="add del mod">
          <ac:chgData name="Fatima Pillosu" userId="a6295d4dc9e22643" providerId="LiveId" clId="{F8C98286-B8A5-4010-B881-789728F564B7}" dt="2021-07-11T15:32:39.619" v="361" actId="21"/>
          <ac:spMkLst>
            <pc:docMk/>
            <pc:sldMk cId="2519962640" sldId="256"/>
            <ac:spMk id="216" creationId="{1A5DE4AC-F243-4CB8-A152-7F57D604E6C3}"/>
          </ac:spMkLst>
        </pc:spChg>
        <pc:spChg chg="add del mod">
          <ac:chgData name="Fatima Pillosu" userId="a6295d4dc9e22643" providerId="LiveId" clId="{F8C98286-B8A5-4010-B881-789728F564B7}" dt="2021-07-11T15:32:39.619" v="361" actId="21"/>
          <ac:spMkLst>
            <pc:docMk/>
            <pc:sldMk cId="2519962640" sldId="256"/>
            <ac:spMk id="217" creationId="{000792FB-E747-462E-BCBD-84F6BE9EA1E9}"/>
          </ac:spMkLst>
        </pc:spChg>
        <pc:spChg chg="add del mod">
          <ac:chgData name="Fatima Pillosu" userId="a6295d4dc9e22643" providerId="LiveId" clId="{F8C98286-B8A5-4010-B881-789728F564B7}" dt="2021-07-11T15:32:39.619" v="361" actId="21"/>
          <ac:spMkLst>
            <pc:docMk/>
            <pc:sldMk cId="2519962640" sldId="256"/>
            <ac:spMk id="218" creationId="{B140AE2F-1C2E-4698-AFDC-370EC0D369E7}"/>
          </ac:spMkLst>
        </pc:spChg>
        <pc:spChg chg="add del mod">
          <ac:chgData name="Fatima Pillosu" userId="a6295d4dc9e22643" providerId="LiveId" clId="{F8C98286-B8A5-4010-B881-789728F564B7}" dt="2021-07-11T15:32:39.619" v="361" actId="21"/>
          <ac:spMkLst>
            <pc:docMk/>
            <pc:sldMk cId="2519962640" sldId="256"/>
            <ac:spMk id="251" creationId="{1C36BF34-09D3-4ECA-8F9A-B6792B693F27}"/>
          </ac:spMkLst>
        </pc:spChg>
        <pc:spChg chg="add del mod">
          <ac:chgData name="Fatima Pillosu" userId="a6295d4dc9e22643" providerId="LiveId" clId="{F8C98286-B8A5-4010-B881-789728F564B7}" dt="2021-07-11T15:32:39.619" v="361" actId="21"/>
          <ac:spMkLst>
            <pc:docMk/>
            <pc:sldMk cId="2519962640" sldId="256"/>
            <ac:spMk id="252" creationId="{2889D110-ED66-481F-8AD1-E2707CF63DCF}"/>
          </ac:spMkLst>
        </pc:spChg>
        <pc:spChg chg="add del mod">
          <ac:chgData name="Fatima Pillosu" userId="a6295d4dc9e22643" providerId="LiveId" clId="{F8C98286-B8A5-4010-B881-789728F564B7}" dt="2021-07-11T15:32:39.619" v="361" actId="21"/>
          <ac:spMkLst>
            <pc:docMk/>
            <pc:sldMk cId="2519962640" sldId="256"/>
            <ac:spMk id="253" creationId="{92F92069-F358-4F73-8B66-BD3AD29C8309}"/>
          </ac:spMkLst>
        </pc:spChg>
        <pc:spChg chg="add del mod">
          <ac:chgData name="Fatima Pillosu" userId="a6295d4dc9e22643" providerId="LiveId" clId="{F8C98286-B8A5-4010-B881-789728F564B7}" dt="2021-07-11T15:32:39.619" v="361" actId="21"/>
          <ac:spMkLst>
            <pc:docMk/>
            <pc:sldMk cId="2519962640" sldId="256"/>
            <ac:spMk id="254" creationId="{42352726-C97D-4393-815A-B7AB05A68499}"/>
          </ac:spMkLst>
        </pc:spChg>
        <pc:spChg chg="add del mod">
          <ac:chgData name="Fatima Pillosu" userId="a6295d4dc9e22643" providerId="LiveId" clId="{F8C98286-B8A5-4010-B881-789728F564B7}" dt="2021-07-11T15:32:39.619" v="361" actId="21"/>
          <ac:spMkLst>
            <pc:docMk/>
            <pc:sldMk cId="2519962640" sldId="256"/>
            <ac:spMk id="255" creationId="{5029ADEF-7841-48CE-AAFB-9420F374C954}"/>
          </ac:spMkLst>
        </pc:spChg>
        <pc:spChg chg="add del mod">
          <ac:chgData name="Fatima Pillosu" userId="a6295d4dc9e22643" providerId="LiveId" clId="{F8C98286-B8A5-4010-B881-789728F564B7}" dt="2021-07-11T15:32:39.619" v="361" actId="21"/>
          <ac:spMkLst>
            <pc:docMk/>
            <pc:sldMk cId="2519962640" sldId="256"/>
            <ac:spMk id="262" creationId="{2C9FF060-62BD-4E51-B1E9-5F8CFC075E79}"/>
          </ac:spMkLst>
        </pc:spChg>
        <pc:spChg chg="add del mod">
          <ac:chgData name="Fatima Pillosu" userId="a6295d4dc9e22643" providerId="LiveId" clId="{F8C98286-B8A5-4010-B881-789728F564B7}" dt="2021-07-11T15:32:39.619" v="361" actId="21"/>
          <ac:spMkLst>
            <pc:docMk/>
            <pc:sldMk cId="2519962640" sldId="256"/>
            <ac:spMk id="263" creationId="{0984D1D3-A932-4289-9ACB-B0C3119A3550}"/>
          </ac:spMkLst>
        </pc:spChg>
        <pc:spChg chg="add del mod">
          <ac:chgData name="Fatima Pillosu" userId="a6295d4dc9e22643" providerId="LiveId" clId="{F8C98286-B8A5-4010-B881-789728F564B7}" dt="2021-07-11T15:32:39.619" v="361" actId="21"/>
          <ac:spMkLst>
            <pc:docMk/>
            <pc:sldMk cId="2519962640" sldId="256"/>
            <ac:spMk id="264" creationId="{C552BA03-1A8C-41AE-B1B3-A8EA48F83DF2}"/>
          </ac:spMkLst>
        </pc:spChg>
        <pc:spChg chg="add del mod">
          <ac:chgData name="Fatima Pillosu" userId="a6295d4dc9e22643" providerId="LiveId" clId="{F8C98286-B8A5-4010-B881-789728F564B7}" dt="2021-07-11T15:32:39.619" v="361" actId="21"/>
          <ac:spMkLst>
            <pc:docMk/>
            <pc:sldMk cId="2519962640" sldId="256"/>
            <ac:spMk id="265" creationId="{B5CC6706-0D9F-4417-A591-49533C24B9D6}"/>
          </ac:spMkLst>
        </pc:spChg>
        <pc:spChg chg="add del mod">
          <ac:chgData name="Fatima Pillosu" userId="a6295d4dc9e22643" providerId="LiveId" clId="{F8C98286-B8A5-4010-B881-789728F564B7}" dt="2021-07-11T15:32:39.619" v="361" actId="21"/>
          <ac:spMkLst>
            <pc:docMk/>
            <pc:sldMk cId="2519962640" sldId="256"/>
            <ac:spMk id="266" creationId="{C5B1ED5A-6739-4C78-922F-D412DB18B4A2}"/>
          </ac:spMkLst>
        </pc:spChg>
        <pc:spChg chg="add del mod">
          <ac:chgData name="Fatima Pillosu" userId="a6295d4dc9e22643" providerId="LiveId" clId="{F8C98286-B8A5-4010-B881-789728F564B7}" dt="2021-07-11T15:32:39.619" v="361" actId="21"/>
          <ac:spMkLst>
            <pc:docMk/>
            <pc:sldMk cId="2519962640" sldId="256"/>
            <ac:spMk id="267" creationId="{CF688EE9-8233-45F1-A394-613616534CE9}"/>
          </ac:spMkLst>
        </pc:spChg>
        <pc:spChg chg="add del mod">
          <ac:chgData name="Fatima Pillosu" userId="a6295d4dc9e22643" providerId="LiveId" clId="{F8C98286-B8A5-4010-B881-789728F564B7}" dt="2021-07-11T15:32:39.619" v="361" actId="21"/>
          <ac:spMkLst>
            <pc:docMk/>
            <pc:sldMk cId="2519962640" sldId="256"/>
            <ac:spMk id="268" creationId="{AA296372-1566-4450-9A61-ECF5F921D52F}"/>
          </ac:spMkLst>
        </pc:spChg>
        <pc:spChg chg="add del mod">
          <ac:chgData name="Fatima Pillosu" userId="a6295d4dc9e22643" providerId="LiveId" clId="{F8C98286-B8A5-4010-B881-789728F564B7}" dt="2021-07-11T15:32:39.619" v="361" actId="21"/>
          <ac:spMkLst>
            <pc:docMk/>
            <pc:sldMk cId="2519962640" sldId="256"/>
            <ac:spMk id="269" creationId="{8F863790-5B6D-433F-89F2-F0EA5B9F5B53}"/>
          </ac:spMkLst>
        </pc:spChg>
        <pc:spChg chg="add del mod">
          <ac:chgData name="Fatima Pillosu" userId="a6295d4dc9e22643" providerId="LiveId" clId="{F8C98286-B8A5-4010-B881-789728F564B7}" dt="2021-07-11T15:32:39.619" v="361" actId="21"/>
          <ac:spMkLst>
            <pc:docMk/>
            <pc:sldMk cId="2519962640" sldId="256"/>
            <ac:spMk id="270" creationId="{E910B1CB-F71B-4C5C-B063-2538F377ABBB}"/>
          </ac:spMkLst>
        </pc:spChg>
        <pc:spChg chg="add del mod">
          <ac:chgData name="Fatima Pillosu" userId="a6295d4dc9e22643" providerId="LiveId" clId="{F8C98286-B8A5-4010-B881-789728F564B7}" dt="2021-07-11T15:32:39.619" v="361" actId="21"/>
          <ac:spMkLst>
            <pc:docMk/>
            <pc:sldMk cId="2519962640" sldId="256"/>
            <ac:spMk id="271" creationId="{2F238336-0D6E-435C-ABF6-74FD9EC7B0D4}"/>
          </ac:spMkLst>
        </pc:spChg>
        <pc:spChg chg="add del mod">
          <ac:chgData name="Fatima Pillosu" userId="a6295d4dc9e22643" providerId="LiveId" clId="{F8C98286-B8A5-4010-B881-789728F564B7}" dt="2021-07-11T15:32:39.619" v="361" actId="21"/>
          <ac:spMkLst>
            <pc:docMk/>
            <pc:sldMk cId="2519962640" sldId="256"/>
            <ac:spMk id="272" creationId="{011794EA-B694-4460-879C-1725A0C9CD5C}"/>
          </ac:spMkLst>
        </pc:spChg>
        <pc:spChg chg="add del mod">
          <ac:chgData name="Fatima Pillosu" userId="a6295d4dc9e22643" providerId="LiveId" clId="{F8C98286-B8A5-4010-B881-789728F564B7}" dt="2021-07-11T15:32:39.619" v="361" actId="21"/>
          <ac:spMkLst>
            <pc:docMk/>
            <pc:sldMk cId="2519962640" sldId="256"/>
            <ac:spMk id="273" creationId="{5C1524A5-9E14-4761-BDA4-8369514CB2C5}"/>
          </ac:spMkLst>
        </pc:spChg>
        <pc:spChg chg="add del mod">
          <ac:chgData name="Fatima Pillosu" userId="a6295d4dc9e22643" providerId="LiveId" clId="{F8C98286-B8A5-4010-B881-789728F564B7}" dt="2021-07-11T15:32:39.619" v="361" actId="21"/>
          <ac:spMkLst>
            <pc:docMk/>
            <pc:sldMk cId="2519962640" sldId="256"/>
            <ac:spMk id="275" creationId="{716158AF-2758-4447-97D4-80C735A96D05}"/>
          </ac:spMkLst>
        </pc:spChg>
        <pc:spChg chg="add del mod">
          <ac:chgData name="Fatima Pillosu" userId="a6295d4dc9e22643" providerId="LiveId" clId="{F8C98286-B8A5-4010-B881-789728F564B7}" dt="2021-07-12T00:01:31.035" v="681" actId="21"/>
          <ac:spMkLst>
            <pc:docMk/>
            <pc:sldMk cId="2519962640" sldId="256"/>
            <ac:spMk id="291" creationId="{C89BE518-64E8-4370-B0F9-B9825926DE87}"/>
          </ac:spMkLst>
        </pc:spChg>
        <pc:spChg chg="add del mod">
          <ac:chgData name="Fatima Pillosu" userId="a6295d4dc9e22643" providerId="LiveId" clId="{F8C98286-B8A5-4010-B881-789728F564B7}" dt="2021-07-12T00:01:31.035" v="681" actId="21"/>
          <ac:spMkLst>
            <pc:docMk/>
            <pc:sldMk cId="2519962640" sldId="256"/>
            <ac:spMk id="292" creationId="{69DD1413-7B1B-4BFC-8E49-EA5896C739E1}"/>
          </ac:spMkLst>
        </pc:spChg>
        <pc:spChg chg="add del mod">
          <ac:chgData name="Fatima Pillosu" userId="a6295d4dc9e22643" providerId="LiveId" clId="{F8C98286-B8A5-4010-B881-789728F564B7}" dt="2021-07-12T00:01:31.035" v="681" actId="21"/>
          <ac:spMkLst>
            <pc:docMk/>
            <pc:sldMk cId="2519962640" sldId="256"/>
            <ac:spMk id="293" creationId="{DBBC0F68-4783-4E3C-929A-20ADC4C05596}"/>
          </ac:spMkLst>
        </pc:spChg>
        <pc:spChg chg="add del mod">
          <ac:chgData name="Fatima Pillosu" userId="a6295d4dc9e22643" providerId="LiveId" clId="{F8C98286-B8A5-4010-B881-789728F564B7}" dt="2021-07-12T00:01:31.035" v="681" actId="21"/>
          <ac:spMkLst>
            <pc:docMk/>
            <pc:sldMk cId="2519962640" sldId="256"/>
            <ac:spMk id="294" creationId="{D4E20671-113A-41B2-8F8E-0DC8FCF1E7B6}"/>
          </ac:spMkLst>
        </pc:spChg>
        <pc:spChg chg="add del mod">
          <ac:chgData name="Fatima Pillosu" userId="a6295d4dc9e22643" providerId="LiveId" clId="{F8C98286-B8A5-4010-B881-789728F564B7}" dt="2021-07-12T00:01:31.035" v="681" actId="21"/>
          <ac:spMkLst>
            <pc:docMk/>
            <pc:sldMk cId="2519962640" sldId="256"/>
            <ac:spMk id="295" creationId="{DCC15A69-D308-4941-84AA-EAB45605099A}"/>
          </ac:spMkLst>
        </pc:spChg>
        <pc:spChg chg="add del mod">
          <ac:chgData name="Fatima Pillosu" userId="a6295d4dc9e22643" providerId="LiveId" clId="{F8C98286-B8A5-4010-B881-789728F564B7}" dt="2021-07-12T00:01:31.035" v="681" actId="21"/>
          <ac:spMkLst>
            <pc:docMk/>
            <pc:sldMk cId="2519962640" sldId="256"/>
            <ac:spMk id="302" creationId="{1938723C-7AD9-429F-A7F9-C365515346C8}"/>
          </ac:spMkLst>
        </pc:spChg>
        <pc:spChg chg="add del mod">
          <ac:chgData name="Fatima Pillosu" userId="a6295d4dc9e22643" providerId="LiveId" clId="{F8C98286-B8A5-4010-B881-789728F564B7}" dt="2021-07-12T00:01:31.035" v="681" actId="21"/>
          <ac:spMkLst>
            <pc:docMk/>
            <pc:sldMk cId="2519962640" sldId="256"/>
            <ac:spMk id="303" creationId="{B1300FFB-4B90-48F2-89C9-F8A9FCE8B13F}"/>
          </ac:spMkLst>
        </pc:spChg>
        <pc:spChg chg="add del mod">
          <ac:chgData name="Fatima Pillosu" userId="a6295d4dc9e22643" providerId="LiveId" clId="{F8C98286-B8A5-4010-B881-789728F564B7}" dt="2021-07-12T00:01:31.035" v="681" actId="21"/>
          <ac:spMkLst>
            <pc:docMk/>
            <pc:sldMk cId="2519962640" sldId="256"/>
            <ac:spMk id="304" creationId="{9D35F8E9-CCCD-4E04-A7E7-718B5988E98D}"/>
          </ac:spMkLst>
        </pc:spChg>
        <pc:spChg chg="add del mod">
          <ac:chgData name="Fatima Pillosu" userId="a6295d4dc9e22643" providerId="LiveId" clId="{F8C98286-B8A5-4010-B881-789728F564B7}" dt="2021-07-12T00:01:31.035" v="681" actId="21"/>
          <ac:spMkLst>
            <pc:docMk/>
            <pc:sldMk cId="2519962640" sldId="256"/>
            <ac:spMk id="305" creationId="{299E8F95-0893-42D3-B3B1-8A0B54873255}"/>
          </ac:spMkLst>
        </pc:spChg>
        <pc:spChg chg="add del mod">
          <ac:chgData name="Fatima Pillosu" userId="a6295d4dc9e22643" providerId="LiveId" clId="{F8C98286-B8A5-4010-B881-789728F564B7}" dt="2021-07-12T00:01:31.035" v="681" actId="21"/>
          <ac:spMkLst>
            <pc:docMk/>
            <pc:sldMk cId="2519962640" sldId="256"/>
            <ac:spMk id="306" creationId="{2DDF227D-7D2A-47F8-88C5-665661387BA2}"/>
          </ac:spMkLst>
        </pc:spChg>
        <pc:spChg chg="add del mod">
          <ac:chgData name="Fatima Pillosu" userId="a6295d4dc9e22643" providerId="LiveId" clId="{F8C98286-B8A5-4010-B881-789728F564B7}" dt="2021-07-12T00:01:31.035" v="681" actId="21"/>
          <ac:spMkLst>
            <pc:docMk/>
            <pc:sldMk cId="2519962640" sldId="256"/>
            <ac:spMk id="307" creationId="{7C78BABE-494D-41D7-8628-B7347BEC9CB8}"/>
          </ac:spMkLst>
        </pc:spChg>
        <pc:spChg chg="add del mod">
          <ac:chgData name="Fatima Pillosu" userId="a6295d4dc9e22643" providerId="LiveId" clId="{F8C98286-B8A5-4010-B881-789728F564B7}" dt="2021-07-12T00:01:31.035" v="681" actId="21"/>
          <ac:spMkLst>
            <pc:docMk/>
            <pc:sldMk cId="2519962640" sldId="256"/>
            <ac:spMk id="308" creationId="{7B112D0A-616B-4BCE-A3D2-5C99B634BF07}"/>
          </ac:spMkLst>
        </pc:spChg>
        <pc:spChg chg="add del mod">
          <ac:chgData name="Fatima Pillosu" userId="a6295d4dc9e22643" providerId="LiveId" clId="{F8C98286-B8A5-4010-B881-789728F564B7}" dt="2021-07-12T00:01:31.035" v="681" actId="21"/>
          <ac:spMkLst>
            <pc:docMk/>
            <pc:sldMk cId="2519962640" sldId="256"/>
            <ac:spMk id="309" creationId="{CD46A8E2-5FA3-4EEE-A120-50E204332BBD}"/>
          </ac:spMkLst>
        </pc:spChg>
        <pc:spChg chg="add del mod">
          <ac:chgData name="Fatima Pillosu" userId="a6295d4dc9e22643" providerId="LiveId" clId="{F8C98286-B8A5-4010-B881-789728F564B7}" dt="2021-07-12T00:01:31.035" v="681" actId="21"/>
          <ac:spMkLst>
            <pc:docMk/>
            <pc:sldMk cId="2519962640" sldId="256"/>
            <ac:spMk id="310" creationId="{8CB3174D-66BA-4908-94EB-425E47E0C2E2}"/>
          </ac:spMkLst>
        </pc:spChg>
        <pc:spChg chg="add del mod">
          <ac:chgData name="Fatima Pillosu" userId="a6295d4dc9e22643" providerId="LiveId" clId="{F8C98286-B8A5-4010-B881-789728F564B7}" dt="2021-07-12T00:01:31.035" v="681" actId="21"/>
          <ac:spMkLst>
            <pc:docMk/>
            <pc:sldMk cId="2519962640" sldId="256"/>
            <ac:spMk id="311" creationId="{52444676-A17C-4F28-BBC0-FFD6EB7A2D48}"/>
          </ac:spMkLst>
        </pc:spChg>
        <pc:spChg chg="add del mod">
          <ac:chgData name="Fatima Pillosu" userId="a6295d4dc9e22643" providerId="LiveId" clId="{F8C98286-B8A5-4010-B881-789728F564B7}" dt="2021-07-12T00:01:31.035" v="681" actId="21"/>
          <ac:spMkLst>
            <pc:docMk/>
            <pc:sldMk cId="2519962640" sldId="256"/>
            <ac:spMk id="312" creationId="{2F92334C-052A-4659-AB33-334CEEFFF314}"/>
          </ac:spMkLst>
        </pc:spChg>
        <pc:spChg chg="add del mod">
          <ac:chgData name="Fatima Pillosu" userId="a6295d4dc9e22643" providerId="LiveId" clId="{F8C98286-B8A5-4010-B881-789728F564B7}" dt="2021-07-12T00:01:31.035" v="681" actId="21"/>
          <ac:spMkLst>
            <pc:docMk/>
            <pc:sldMk cId="2519962640" sldId="256"/>
            <ac:spMk id="313" creationId="{92F0B7F9-DA6E-4A09-9640-147B592025DF}"/>
          </ac:spMkLst>
        </pc:spChg>
        <pc:spChg chg="add del mod">
          <ac:chgData name="Fatima Pillosu" userId="a6295d4dc9e22643" providerId="LiveId" clId="{F8C98286-B8A5-4010-B881-789728F564B7}" dt="2021-07-12T00:01:31.035" v="681" actId="21"/>
          <ac:spMkLst>
            <pc:docMk/>
            <pc:sldMk cId="2519962640" sldId="256"/>
            <ac:spMk id="315" creationId="{5F06F41F-9780-4E4E-BBD6-9049B0262963}"/>
          </ac:spMkLst>
        </pc:spChg>
        <pc:spChg chg="add del mod">
          <ac:chgData name="Fatima Pillosu" userId="a6295d4dc9e22643" providerId="LiveId" clId="{F8C98286-B8A5-4010-B881-789728F564B7}" dt="2021-07-12T00:01:31.035" v="681" actId="21"/>
          <ac:spMkLst>
            <pc:docMk/>
            <pc:sldMk cId="2519962640" sldId="256"/>
            <ac:spMk id="316" creationId="{9467BDBD-69AF-4C45-9DBA-9A129A45E5A4}"/>
          </ac:spMkLst>
        </pc:spChg>
        <pc:spChg chg="add del mod">
          <ac:chgData name="Fatima Pillosu" userId="a6295d4dc9e22643" providerId="LiveId" clId="{F8C98286-B8A5-4010-B881-789728F564B7}" dt="2021-07-12T00:01:31.035" v="681" actId="21"/>
          <ac:spMkLst>
            <pc:docMk/>
            <pc:sldMk cId="2519962640" sldId="256"/>
            <ac:spMk id="317" creationId="{5D233186-A894-4F92-8B74-89713C0E819F}"/>
          </ac:spMkLst>
        </pc:spChg>
        <pc:spChg chg="add del mod">
          <ac:chgData name="Fatima Pillosu" userId="a6295d4dc9e22643" providerId="LiveId" clId="{F8C98286-B8A5-4010-B881-789728F564B7}" dt="2021-07-12T00:01:31.035" v="681" actId="21"/>
          <ac:spMkLst>
            <pc:docMk/>
            <pc:sldMk cId="2519962640" sldId="256"/>
            <ac:spMk id="318" creationId="{1E3A4327-F700-4347-801D-B9D96299B9C7}"/>
          </ac:spMkLst>
        </pc:spChg>
        <pc:spChg chg="add del mod">
          <ac:chgData name="Fatima Pillosu" userId="a6295d4dc9e22643" providerId="LiveId" clId="{F8C98286-B8A5-4010-B881-789728F564B7}" dt="2021-07-12T00:01:31.035" v="681" actId="21"/>
          <ac:spMkLst>
            <pc:docMk/>
            <pc:sldMk cId="2519962640" sldId="256"/>
            <ac:spMk id="319" creationId="{9AEF428D-1A73-4A9B-9910-5A61A9605EC8}"/>
          </ac:spMkLst>
        </pc:spChg>
        <pc:spChg chg="add del mod">
          <ac:chgData name="Fatima Pillosu" userId="a6295d4dc9e22643" providerId="LiveId" clId="{F8C98286-B8A5-4010-B881-789728F564B7}" dt="2021-07-12T00:01:31.035" v="681" actId="21"/>
          <ac:spMkLst>
            <pc:docMk/>
            <pc:sldMk cId="2519962640" sldId="256"/>
            <ac:spMk id="320" creationId="{B84803E0-7AA4-4D50-8E5E-E581B59CD9DD}"/>
          </ac:spMkLst>
        </pc:spChg>
        <pc:spChg chg="add del mod">
          <ac:chgData name="Fatima Pillosu" userId="a6295d4dc9e22643" providerId="LiveId" clId="{F8C98286-B8A5-4010-B881-789728F564B7}" dt="2021-07-12T00:01:31.035" v="681" actId="21"/>
          <ac:spMkLst>
            <pc:docMk/>
            <pc:sldMk cId="2519962640" sldId="256"/>
            <ac:spMk id="321" creationId="{6D8A26CF-1885-488A-A83C-17032897E376}"/>
          </ac:spMkLst>
        </pc:spChg>
        <pc:spChg chg="add del mod">
          <ac:chgData name="Fatima Pillosu" userId="a6295d4dc9e22643" providerId="LiveId" clId="{F8C98286-B8A5-4010-B881-789728F564B7}" dt="2021-07-12T00:01:31.035" v="681" actId="21"/>
          <ac:spMkLst>
            <pc:docMk/>
            <pc:sldMk cId="2519962640" sldId="256"/>
            <ac:spMk id="322" creationId="{1975D092-E88F-481B-AB74-74AB12AE7768}"/>
          </ac:spMkLst>
        </pc:spChg>
        <pc:spChg chg="add del mod">
          <ac:chgData name="Fatima Pillosu" userId="a6295d4dc9e22643" providerId="LiveId" clId="{F8C98286-B8A5-4010-B881-789728F564B7}" dt="2021-07-12T00:01:31.035" v="681" actId="21"/>
          <ac:spMkLst>
            <pc:docMk/>
            <pc:sldMk cId="2519962640" sldId="256"/>
            <ac:spMk id="323" creationId="{0E3CA35E-8F5B-4B09-9061-BA67EF161C00}"/>
          </ac:spMkLst>
        </pc:spChg>
        <pc:spChg chg="add del mod">
          <ac:chgData name="Fatima Pillosu" userId="a6295d4dc9e22643" providerId="LiveId" clId="{F8C98286-B8A5-4010-B881-789728F564B7}" dt="2021-07-12T00:01:31.035" v="681" actId="21"/>
          <ac:spMkLst>
            <pc:docMk/>
            <pc:sldMk cId="2519962640" sldId="256"/>
            <ac:spMk id="324" creationId="{8E5BFF15-2E28-45B1-AF2F-9AE06C2E4EAD}"/>
          </ac:spMkLst>
        </pc:spChg>
        <pc:spChg chg="add del mod">
          <ac:chgData name="Fatima Pillosu" userId="a6295d4dc9e22643" providerId="LiveId" clId="{F8C98286-B8A5-4010-B881-789728F564B7}" dt="2021-07-12T00:01:31.035" v="681" actId="21"/>
          <ac:spMkLst>
            <pc:docMk/>
            <pc:sldMk cId="2519962640" sldId="256"/>
            <ac:spMk id="325" creationId="{74601EA1-CEE2-44A5-92C9-4BCA6D488F72}"/>
          </ac:spMkLst>
        </pc:spChg>
        <pc:spChg chg="add del mod">
          <ac:chgData name="Fatima Pillosu" userId="a6295d4dc9e22643" providerId="LiveId" clId="{F8C98286-B8A5-4010-B881-789728F564B7}" dt="2021-07-12T00:08:06.364" v="780" actId="21"/>
          <ac:spMkLst>
            <pc:docMk/>
            <pc:sldMk cId="2519962640" sldId="256"/>
            <ac:spMk id="327" creationId="{C10EE697-08F2-4A3F-8A9E-1E8AD8E8FEA5}"/>
          </ac:spMkLst>
        </pc:spChg>
        <pc:spChg chg="add del mod">
          <ac:chgData name="Fatima Pillosu" userId="a6295d4dc9e22643" providerId="LiveId" clId="{F8C98286-B8A5-4010-B881-789728F564B7}" dt="2021-07-12T00:08:06.364" v="780" actId="21"/>
          <ac:spMkLst>
            <pc:docMk/>
            <pc:sldMk cId="2519962640" sldId="256"/>
            <ac:spMk id="328" creationId="{DF141046-6D20-437B-B41D-63B3CFC2DF5D}"/>
          </ac:spMkLst>
        </pc:spChg>
        <pc:spChg chg="add del mod">
          <ac:chgData name="Fatima Pillosu" userId="a6295d4dc9e22643" providerId="LiveId" clId="{F8C98286-B8A5-4010-B881-789728F564B7}" dt="2021-07-12T00:08:06.364" v="780" actId="21"/>
          <ac:spMkLst>
            <pc:docMk/>
            <pc:sldMk cId="2519962640" sldId="256"/>
            <ac:spMk id="330" creationId="{9C27E21C-8103-4FF7-A20D-8C57E860249F}"/>
          </ac:spMkLst>
        </pc:spChg>
        <pc:spChg chg="add del mod">
          <ac:chgData name="Fatima Pillosu" userId="a6295d4dc9e22643" providerId="LiveId" clId="{F8C98286-B8A5-4010-B881-789728F564B7}" dt="2021-07-12T00:08:06.364" v="780" actId="21"/>
          <ac:spMkLst>
            <pc:docMk/>
            <pc:sldMk cId="2519962640" sldId="256"/>
            <ac:spMk id="331" creationId="{44AD311C-D632-4804-BCB8-1C108E22F6C3}"/>
          </ac:spMkLst>
        </pc:spChg>
        <pc:spChg chg="add del mod">
          <ac:chgData name="Fatima Pillosu" userId="a6295d4dc9e22643" providerId="LiveId" clId="{F8C98286-B8A5-4010-B881-789728F564B7}" dt="2021-07-12T00:08:06.364" v="780" actId="21"/>
          <ac:spMkLst>
            <pc:docMk/>
            <pc:sldMk cId="2519962640" sldId="256"/>
            <ac:spMk id="332" creationId="{D46D9F69-D515-440E-ABF3-FA2AE5591ED2}"/>
          </ac:spMkLst>
        </pc:spChg>
        <pc:spChg chg="add del mod">
          <ac:chgData name="Fatima Pillosu" userId="a6295d4dc9e22643" providerId="LiveId" clId="{F8C98286-B8A5-4010-B881-789728F564B7}" dt="2021-07-12T00:08:06.364" v="780" actId="21"/>
          <ac:spMkLst>
            <pc:docMk/>
            <pc:sldMk cId="2519962640" sldId="256"/>
            <ac:spMk id="333" creationId="{43DFAA69-2FC8-41AC-AB7C-F22E00515C2B}"/>
          </ac:spMkLst>
        </pc:spChg>
        <pc:spChg chg="add del mod">
          <ac:chgData name="Fatima Pillosu" userId="a6295d4dc9e22643" providerId="LiveId" clId="{F8C98286-B8A5-4010-B881-789728F564B7}" dt="2021-07-12T00:08:06.364" v="780" actId="21"/>
          <ac:spMkLst>
            <pc:docMk/>
            <pc:sldMk cId="2519962640" sldId="256"/>
            <ac:spMk id="334" creationId="{E2B4B081-AD1A-4764-8E69-7AE2B621A993}"/>
          </ac:spMkLst>
        </pc:spChg>
        <pc:spChg chg="add del mod">
          <ac:chgData name="Fatima Pillosu" userId="a6295d4dc9e22643" providerId="LiveId" clId="{F8C98286-B8A5-4010-B881-789728F564B7}" dt="2021-07-12T00:08:06.364" v="780" actId="21"/>
          <ac:spMkLst>
            <pc:docMk/>
            <pc:sldMk cId="2519962640" sldId="256"/>
            <ac:spMk id="335" creationId="{0F317D32-D6EE-4976-AA5B-89BB047C2D17}"/>
          </ac:spMkLst>
        </pc:spChg>
        <pc:spChg chg="add del mod">
          <ac:chgData name="Fatima Pillosu" userId="a6295d4dc9e22643" providerId="LiveId" clId="{F8C98286-B8A5-4010-B881-789728F564B7}" dt="2021-07-12T00:08:06.364" v="780" actId="21"/>
          <ac:spMkLst>
            <pc:docMk/>
            <pc:sldMk cId="2519962640" sldId="256"/>
            <ac:spMk id="336" creationId="{82BCEE71-6E8E-4473-B2AC-D8CF2725EFA0}"/>
          </ac:spMkLst>
        </pc:spChg>
        <pc:spChg chg="add del mod">
          <ac:chgData name="Fatima Pillosu" userId="a6295d4dc9e22643" providerId="LiveId" clId="{F8C98286-B8A5-4010-B881-789728F564B7}" dt="2021-07-12T00:08:06.364" v="780" actId="21"/>
          <ac:spMkLst>
            <pc:docMk/>
            <pc:sldMk cId="2519962640" sldId="256"/>
            <ac:spMk id="337" creationId="{C881C814-9181-4A9D-B669-01D59578A4A8}"/>
          </ac:spMkLst>
        </pc:spChg>
        <pc:spChg chg="add del mod">
          <ac:chgData name="Fatima Pillosu" userId="a6295d4dc9e22643" providerId="LiveId" clId="{F8C98286-B8A5-4010-B881-789728F564B7}" dt="2021-07-12T00:08:06.364" v="780" actId="21"/>
          <ac:spMkLst>
            <pc:docMk/>
            <pc:sldMk cId="2519962640" sldId="256"/>
            <ac:spMk id="338" creationId="{859D1311-CDED-4692-BB1E-A659187E37B0}"/>
          </ac:spMkLst>
        </pc:spChg>
        <pc:spChg chg="add del mod">
          <ac:chgData name="Fatima Pillosu" userId="a6295d4dc9e22643" providerId="LiveId" clId="{F8C98286-B8A5-4010-B881-789728F564B7}" dt="2021-07-12T00:08:06.364" v="780" actId="21"/>
          <ac:spMkLst>
            <pc:docMk/>
            <pc:sldMk cId="2519962640" sldId="256"/>
            <ac:spMk id="339" creationId="{5011458F-731E-49FE-85C4-ECFEA7116B81}"/>
          </ac:spMkLst>
        </pc:spChg>
        <pc:spChg chg="add del mod">
          <ac:chgData name="Fatima Pillosu" userId="a6295d4dc9e22643" providerId="LiveId" clId="{F8C98286-B8A5-4010-B881-789728F564B7}" dt="2021-07-12T00:08:06.364" v="780" actId="21"/>
          <ac:spMkLst>
            <pc:docMk/>
            <pc:sldMk cId="2519962640" sldId="256"/>
            <ac:spMk id="340" creationId="{3A69E359-7E87-48CC-A41B-C3B4E59FE343}"/>
          </ac:spMkLst>
        </pc:spChg>
        <pc:spChg chg="add del mod">
          <ac:chgData name="Fatima Pillosu" userId="a6295d4dc9e22643" providerId="LiveId" clId="{F8C98286-B8A5-4010-B881-789728F564B7}" dt="2021-07-12T00:08:06.364" v="780" actId="21"/>
          <ac:spMkLst>
            <pc:docMk/>
            <pc:sldMk cId="2519962640" sldId="256"/>
            <ac:spMk id="373" creationId="{2A5F12FA-5BFA-4C1C-AE60-E4CA23599B37}"/>
          </ac:spMkLst>
        </pc:spChg>
        <pc:spChg chg="add del mod">
          <ac:chgData name="Fatima Pillosu" userId="a6295d4dc9e22643" providerId="LiveId" clId="{F8C98286-B8A5-4010-B881-789728F564B7}" dt="2021-07-12T00:08:06.364" v="780" actId="21"/>
          <ac:spMkLst>
            <pc:docMk/>
            <pc:sldMk cId="2519962640" sldId="256"/>
            <ac:spMk id="374" creationId="{E21FAB79-FD88-46AB-8553-84889D43601E}"/>
          </ac:spMkLst>
        </pc:spChg>
        <pc:spChg chg="add del mod">
          <ac:chgData name="Fatima Pillosu" userId="a6295d4dc9e22643" providerId="LiveId" clId="{F8C98286-B8A5-4010-B881-789728F564B7}" dt="2021-07-12T00:08:06.364" v="780" actId="21"/>
          <ac:spMkLst>
            <pc:docMk/>
            <pc:sldMk cId="2519962640" sldId="256"/>
            <ac:spMk id="375" creationId="{689269D8-AF70-4C7F-AD4E-87CBBAA92628}"/>
          </ac:spMkLst>
        </pc:spChg>
        <pc:spChg chg="add del mod">
          <ac:chgData name="Fatima Pillosu" userId="a6295d4dc9e22643" providerId="LiveId" clId="{F8C98286-B8A5-4010-B881-789728F564B7}" dt="2021-07-12T00:08:06.364" v="780" actId="21"/>
          <ac:spMkLst>
            <pc:docMk/>
            <pc:sldMk cId="2519962640" sldId="256"/>
            <ac:spMk id="376" creationId="{5C71969F-AD75-4BBD-8E78-B5564B0485E3}"/>
          </ac:spMkLst>
        </pc:spChg>
        <pc:spChg chg="add del mod">
          <ac:chgData name="Fatima Pillosu" userId="a6295d4dc9e22643" providerId="LiveId" clId="{F8C98286-B8A5-4010-B881-789728F564B7}" dt="2021-07-12T00:08:06.364" v="780" actId="21"/>
          <ac:spMkLst>
            <pc:docMk/>
            <pc:sldMk cId="2519962640" sldId="256"/>
            <ac:spMk id="377" creationId="{BA2844CA-B5D0-4169-AD90-7445714EB378}"/>
          </ac:spMkLst>
        </pc:spChg>
        <pc:spChg chg="add del mod">
          <ac:chgData name="Fatima Pillosu" userId="a6295d4dc9e22643" providerId="LiveId" clId="{F8C98286-B8A5-4010-B881-789728F564B7}" dt="2021-07-12T00:08:06.364" v="780" actId="21"/>
          <ac:spMkLst>
            <pc:docMk/>
            <pc:sldMk cId="2519962640" sldId="256"/>
            <ac:spMk id="384" creationId="{EAD2F741-54F4-4E83-9748-1A5FD5A9DDF8}"/>
          </ac:spMkLst>
        </pc:spChg>
        <pc:spChg chg="add del mod">
          <ac:chgData name="Fatima Pillosu" userId="a6295d4dc9e22643" providerId="LiveId" clId="{F8C98286-B8A5-4010-B881-789728F564B7}" dt="2021-07-12T00:08:06.364" v="780" actId="21"/>
          <ac:spMkLst>
            <pc:docMk/>
            <pc:sldMk cId="2519962640" sldId="256"/>
            <ac:spMk id="385" creationId="{7297A50C-732D-4C81-A6E5-6DAB0C166BA1}"/>
          </ac:spMkLst>
        </pc:spChg>
        <pc:spChg chg="add del mod">
          <ac:chgData name="Fatima Pillosu" userId="a6295d4dc9e22643" providerId="LiveId" clId="{F8C98286-B8A5-4010-B881-789728F564B7}" dt="2021-07-12T00:08:06.364" v="780" actId="21"/>
          <ac:spMkLst>
            <pc:docMk/>
            <pc:sldMk cId="2519962640" sldId="256"/>
            <ac:spMk id="386" creationId="{5DB00526-22A3-4447-A4F3-1EF0100FB648}"/>
          </ac:spMkLst>
        </pc:spChg>
        <pc:spChg chg="add del mod">
          <ac:chgData name="Fatima Pillosu" userId="a6295d4dc9e22643" providerId="LiveId" clId="{F8C98286-B8A5-4010-B881-789728F564B7}" dt="2021-07-12T00:08:06.364" v="780" actId="21"/>
          <ac:spMkLst>
            <pc:docMk/>
            <pc:sldMk cId="2519962640" sldId="256"/>
            <ac:spMk id="387" creationId="{68DBC918-FA93-4357-ABDA-2C131604CD44}"/>
          </ac:spMkLst>
        </pc:spChg>
        <pc:spChg chg="add del mod">
          <ac:chgData name="Fatima Pillosu" userId="a6295d4dc9e22643" providerId="LiveId" clId="{F8C98286-B8A5-4010-B881-789728F564B7}" dt="2021-07-12T00:08:06.364" v="780" actId="21"/>
          <ac:spMkLst>
            <pc:docMk/>
            <pc:sldMk cId="2519962640" sldId="256"/>
            <ac:spMk id="388" creationId="{7B5651A6-5A2E-48DA-812C-FA18E09FB681}"/>
          </ac:spMkLst>
        </pc:spChg>
        <pc:spChg chg="add del mod">
          <ac:chgData name="Fatima Pillosu" userId="a6295d4dc9e22643" providerId="LiveId" clId="{F8C98286-B8A5-4010-B881-789728F564B7}" dt="2021-07-12T00:08:06.364" v="780" actId="21"/>
          <ac:spMkLst>
            <pc:docMk/>
            <pc:sldMk cId="2519962640" sldId="256"/>
            <ac:spMk id="389" creationId="{31353A2D-A47C-472D-85AB-4C84B9E05786}"/>
          </ac:spMkLst>
        </pc:spChg>
        <pc:spChg chg="add del mod">
          <ac:chgData name="Fatima Pillosu" userId="a6295d4dc9e22643" providerId="LiveId" clId="{F8C98286-B8A5-4010-B881-789728F564B7}" dt="2021-07-12T00:08:06.364" v="780" actId="21"/>
          <ac:spMkLst>
            <pc:docMk/>
            <pc:sldMk cId="2519962640" sldId="256"/>
            <ac:spMk id="390" creationId="{2F390701-475B-4DB9-A7AF-A2F3A5764B94}"/>
          </ac:spMkLst>
        </pc:spChg>
        <pc:spChg chg="add del mod">
          <ac:chgData name="Fatima Pillosu" userId="a6295d4dc9e22643" providerId="LiveId" clId="{F8C98286-B8A5-4010-B881-789728F564B7}" dt="2021-07-12T00:08:06.364" v="780" actId="21"/>
          <ac:spMkLst>
            <pc:docMk/>
            <pc:sldMk cId="2519962640" sldId="256"/>
            <ac:spMk id="391" creationId="{460B0790-6CC0-4323-B389-300CCD72C401}"/>
          </ac:spMkLst>
        </pc:spChg>
        <pc:spChg chg="add del mod">
          <ac:chgData name="Fatima Pillosu" userId="a6295d4dc9e22643" providerId="LiveId" clId="{F8C98286-B8A5-4010-B881-789728F564B7}" dt="2021-07-12T00:08:06.364" v="780" actId="21"/>
          <ac:spMkLst>
            <pc:docMk/>
            <pc:sldMk cId="2519962640" sldId="256"/>
            <ac:spMk id="392" creationId="{668CFF3D-A7CE-4A11-A9C8-4EF8BE996CBA}"/>
          </ac:spMkLst>
        </pc:spChg>
        <pc:spChg chg="add del mod">
          <ac:chgData name="Fatima Pillosu" userId="a6295d4dc9e22643" providerId="LiveId" clId="{F8C98286-B8A5-4010-B881-789728F564B7}" dt="2021-07-12T00:08:06.364" v="780" actId="21"/>
          <ac:spMkLst>
            <pc:docMk/>
            <pc:sldMk cId="2519962640" sldId="256"/>
            <ac:spMk id="393" creationId="{C0DC2D3F-252C-4527-9992-F1CD77810C5B}"/>
          </ac:spMkLst>
        </pc:spChg>
        <pc:spChg chg="add del mod">
          <ac:chgData name="Fatima Pillosu" userId="a6295d4dc9e22643" providerId="LiveId" clId="{F8C98286-B8A5-4010-B881-789728F564B7}" dt="2021-07-12T00:08:06.364" v="780" actId="21"/>
          <ac:spMkLst>
            <pc:docMk/>
            <pc:sldMk cId="2519962640" sldId="256"/>
            <ac:spMk id="394" creationId="{19E6BB09-9FC9-4B6F-875A-B769C8E0DC9E}"/>
          </ac:spMkLst>
        </pc:spChg>
        <pc:spChg chg="add del mod">
          <ac:chgData name="Fatima Pillosu" userId="a6295d4dc9e22643" providerId="LiveId" clId="{F8C98286-B8A5-4010-B881-789728F564B7}" dt="2021-07-12T00:08:06.364" v="780" actId="21"/>
          <ac:spMkLst>
            <pc:docMk/>
            <pc:sldMk cId="2519962640" sldId="256"/>
            <ac:spMk id="395" creationId="{4B7F7A58-38B6-4F7C-9E83-CDDA12701EA5}"/>
          </ac:spMkLst>
        </pc:spChg>
        <pc:spChg chg="add del mod">
          <ac:chgData name="Fatima Pillosu" userId="a6295d4dc9e22643" providerId="LiveId" clId="{F8C98286-B8A5-4010-B881-789728F564B7}" dt="2021-07-12T00:08:06.364" v="780" actId="21"/>
          <ac:spMkLst>
            <pc:docMk/>
            <pc:sldMk cId="2519962640" sldId="256"/>
            <ac:spMk id="397" creationId="{D57A6859-D727-4CDE-A63E-7DFA994D9538}"/>
          </ac:spMkLst>
        </pc:spChg>
        <pc:spChg chg="add del mod">
          <ac:chgData name="Fatima Pillosu" userId="a6295d4dc9e22643" providerId="LiveId" clId="{F8C98286-B8A5-4010-B881-789728F564B7}" dt="2021-07-12T00:08:06.364" v="780" actId="21"/>
          <ac:spMkLst>
            <pc:docMk/>
            <pc:sldMk cId="2519962640" sldId="256"/>
            <ac:spMk id="398" creationId="{A82C3834-6716-4692-AC5F-C822AA907860}"/>
          </ac:spMkLst>
        </pc:spChg>
        <pc:spChg chg="add del mod">
          <ac:chgData name="Fatima Pillosu" userId="a6295d4dc9e22643" providerId="LiveId" clId="{F8C98286-B8A5-4010-B881-789728F564B7}" dt="2021-07-12T00:08:06.364" v="780" actId="21"/>
          <ac:spMkLst>
            <pc:docMk/>
            <pc:sldMk cId="2519962640" sldId="256"/>
            <ac:spMk id="399" creationId="{DC9C89FF-5DD3-4C87-9148-B37221025C0E}"/>
          </ac:spMkLst>
        </pc:spChg>
        <pc:spChg chg="add del mod">
          <ac:chgData name="Fatima Pillosu" userId="a6295d4dc9e22643" providerId="LiveId" clId="{F8C98286-B8A5-4010-B881-789728F564B7}" dt="2021-07-12T00:08:06.364" v="780" actId="21"/>
          <ac:spMkLst>
            <pc:docMk/>
            <pc:sldMk cId="2519962640" sldId="256"/>
            <ac:spMk id="400" creationId="{5276CD7D-F98B-4D7E-814B-E9762920AC8D}"/>
          </ac:spMkLst>
        </pc:spChg>
        <pc:spChg chg="add del mod">
          <ac:chgData name="Fatima Pillosu" userId="a6295d4dc9e22643" providerId="LiveId" clId="{F8C98286-B8A5-4010-B881-789728F564B7}" dt="2021-07-12T00:08:06.364" v="780" actId="21"/>
          <ac:spMkLst>
            <pc:docMk/>
            <pc:sldMk cId="2519962640" sldId="256"/>
            <ac:spMk id="401" creationId="{F1154906-DE39-4FE8-AE76-F2E0D682F622}"/>
          </ac:spMkLst>
        </pc:spChg>
        <pc:spChg chg="add del mod">
          <ac:chgData name="Fatima Pillosu" userId="a6295d4dc9e22643" providerId="LiveId" clId="{F8C98286-B8A5-4010-B881-789728F564B7}" dt="2021-07-12T00:08:06.364" v="780" actId="21"/>
          <ac:spMkLst>
            <pc:docMk/>
            <pc:sldMk cId="2519962640" sldId="256"/>
            <ac:spMk id="402" creationId="{8AF16546-F3A0-47D0-A1A6-D67688CD700E}"/>
          </ac:spMkLst>
        </pc:spChg>
        <pc:spChg chg="add del mod">
          <ac:chgData name="Fatima Pillosu" userId="a6295d4dc9e22643" providerId="LiveId" clId="{F8C98286-B8A5-4010-B881-789728F564B7}" dt="2021-07-12T00:08:06.364" v="780" actId="21"/>
          <ac:spMkLst>
            <pc:docMk/>
            <pc:sldMk cId="2519962640" sldId="256"/>
            <ac:spMk id="403" creationId="{0930EAD3-3B4E-412A-A2F0-2652D35FA99C}"/>
          </ac:spMkLst>
        </pc:spChg>
        <pc:spChg chg="add del mod">
          <ac:chgData name="Fatima Pillosu" userId="a6295d4dc9e22643" providerId="LiveId" clId="{F8C98286-B8A5-4010-B881-789728F564B7}" dt="2021-07-12T00:08:06.364" v="780" actId="21"/>
          <ac:spMkLst>
            <pc:docMk/>
            <pc:sldMk cId="2519962640" sldId="256"/>
            <ac:spMk id="404" creationId="{4661FFF0-8AA9-4AAD-A3F6-E715B14D46E1}"/>
          </ac:spMkLst>
        </pc:spChg>
        <pc:spChg chg="add del mod">
          <ac:chgData name="Fatima Pillosu" userId="a6295d4dc9e22643" providerId="LiveId" clId="{F8C98286-B8A5-4010-B881-789728F564B7}" dt="2021-07-12T00:08:06.364" v="780" actId="21"/>
          <ac:spMkLst>
            <pc:docMk/>
            <pc:sldMk cId="2519962640" sldId="256"/>
            <ac:spMk id="405" creationId="{81BBC34E-DE67-4399-B730-52C3439CD285}"/>
          </ac:spMkLst>
        </pc:spChg>
        <pc:spChg chg="add del mod">
          <ac:chgData name="Fatima Pillosu" userId="a6295d4dc9e22643" providerId="LiveId" clId="{F8C98286-B8A5-4010-B881-789728F564B7}" dt="2021-07-12T00:08:06.364" v="780" actId="21"/>
          <ac:spMkLst>
            <pc:docMk/>
            <pc:sldMk cId="2519962640" sldId="256"/>
            <ac:spMk id="406" creationId="{C381D839-A4F0-4883-BD21-8A4B832697A4}"/>
          </ac:spMkLst>
        </pc:spChg>
        <pc:spChg chg="add del mod">
          <ac:chgData name="Fatima Pillosu" userId="a6295d4dc9e22643" providerId="LiveId" clId="{F8C98286-B8A5-4010-B881-789728F564B7}" dt="2021-07-12T00:08:06.364" v="780" actId="21"/>
          <ac:spMkLst>
            <pc:docMk/>
            <pc:sldMk cId="2519962640" sldId="256"/>
            <ac:spMk id="407" creationId="{7EF770A7-75DB-4D6A-A685-0A93D213A57A}"/>
          </ac:spMkLst>
        </pc:spChg>
        <pc:spChg chg="add mod">
          <ac:chgData name="Fatima Pillosu" userId="a6295d4dc9e22643" providerId="LiveId" clId="{F8C98286-B8A5-4010-B881-789728F564B7}" dt="2021-07-12T00:06:33.593" v="738" actId="571"/>
          <ac:spMkLst>
            <pc:docMk/>
            <pc:sldMk cId="2519962640" sldId="256"/>
            <ac:spMk id="409" creationId="{E25E9E42-2648-41FE-99E1-C9AD84C8D8AE}"/>
          </ac:spMkLst>
        </pc:spChg>
        <pc:spChg chg="add mod">
          <ac:chgData name="Fatima Pillosu" userId="a6295d4dc9e22643" providerId="LiveId" clId="{F8C98286-B8A5-4010-B881-789728F564B7}" dt="2021-07-12T00:06:33.593" v="738" actId="571"/>
          <ac:spMkLst>
            <pc:docMk/>
            <pc:sldMk cId="2519962640" sldId="256"/>
            <ac:spMk id="410" creationId="{B9A1A037-D524-4D19-8BA3-C961664B7E1B}"/>
          </ac:spMkLst>
        </pc:spChg>
        <pc:spChg chg="add mod">
          <ac:chgData name="Fatima Pillosu" userId="a6295d4dc9e22643" providerId="LiveId" clId="{F8C98286-B8A5-4010-B881-789728F564B7}" dt="2021-07-12T00:06:33.593" v="738" actId="571"/>
          <ac:spMkLst>
            <pc:docMk/>
            <pc:sldMk cId="2519962640" sldId="256"/>
            <ac:spMk id="411" creationId="{1A39E35D-F71B-4A89-82BA-70D8E93D23D2}"/>
          </ac:spMkLst>
        </pc:spChg>
        <pc:spChg chg="add mod">
          <ac:chgData name="Fatima Pillosu" userId="a6295d4dc9e22643" providerId="LiveId" clId="{F8C98286-B8A5-4010-B881-789728F564B7}" dt="2021-07-12T00:06:33.593" v="738" actId="571"/>
          <ac:spMkLst>
            <pc:docMk/>
            <pc:sldMk cId="2519962640" sldId="256"/>
            <ac:spMk id="412" creationId="{ED6B37FB-80B7-4947-B4D6-F21181DBB656}"/>
          </ac:spMkLst>
        </pc:spChg>
        <pc:spChg chg="add mod">
          <ac:chgData name="Fatima Pillosu" userId="a6295d4dc9e22643" providerId="LiveId" clId="{F8C98286-B8A5-4010-B881-789728F564B7}" dt="2021-07-12T00:06:33.593" v="738" actId="571"/>
          <ac:spMkLst>
            <pc:docMk/>
            <pc:sldMk cId="2519962640" sldId="256"/>
            <ac:spMk id="413" creationId="{EDB55D0F-724B-461F-A9E7-464AA37BB13A}"/>
          </ac:spMkLst>
        </pc:spChg>
        <pc:spChg chg="add mod">
          <ac:chgData name="Fatima Pillosu" userId="a6295d4dc9e22643" providerId="LiveId" clId="{F8C98286-B8A5-4010-B881-789728F564B7}" dt="2021-07-12T00:06:33.593" v="738" actId="571"/>
          <ac:spMkLst>
            <pc:docMk/>
            <pc:sldMk cId="2519962640" sldId="256"/>
            <ac:spMk id="414" creationId="{C874E64A-21E6-4174-A39C-531132574A21}"/>
          </ac:spMkLst>
        </pc:spChg>
        <pc:spChg chg="add mod">
          <ac:chgData name="Fatima Pillosu" userId="a6295d4dc9e22643" providerId="LiveId" clId="{F8C98286-B8A5-4010-B881-789728F564B7}" dt="2021-07-12T00:06:33.593" v="738" actId="571"/>
          <ac:spMkLst>
            <pc:docMk/>
            <pc:sldMk cId="2519962640" sldId="256"/>
            <ac:spMk id="415" creationId="{F0E33138-FF4A-4C77-9086-AA6AE778006B}"/>
          </ac:spMkLst>
        </pc:spChg>
        <pc:spChg chg="add mod">
          <ac:chgData name="Fatima Pillosu" userId="a6295d4dc9e22643" providerId="LiveId" clId="{F8C98286-B8A5-4010-B881-789728F564B7}" dt="2021-07-12T00:06:33.593" v="738" actId="571"/>
          <ac:spMkLst>
            <pc:docMk/>
            <pc:sldMk cId="2519962640" sldId="256"/>
            <ac:spMk id="416" creationId="{DBB2F480-9E5C-46F2-AA16-34300DACD24A}"/>
          </ac:spMkLst>
        </pc:spChg>
        <pc:spChg chg="add mod">
          <ac:chgData name="Fatima Pillosu" userId="a6295d4dc9e22643" providerId="LiveId" clId="{F8C98286-B8A5-4010-B881-789728F564B7}" dt="2021-07-12T00:06:33.593" v="738" actId="571"/>
          <ac:spMkLst>
            <pc:docMk/>
            <pc:sldMk cId="2519962640" sldId="256"/>
            <ac:spMk id="417" creationId="{230B42B1-F44C-41BC-A17C-6474E74568F2}"/>
          </ac:spMkLst>
        </pc:spChg>
        <pc:spChg chg="add del mod">
          <ac:chgData name="Fatima Pillosu" userId="a6295d4dc9e22643" providerId="LiveId" clId="{F8C98286-B8A5-4010-B881-789728F564B7}" dt="2021-07-12T00:08:29.845" v="782" actId="21"/>
          <ac:spMkLst>
            <pc:docMk/>
            <pc:sldMk cId="2519962640" sldId="256"/>
            <ac:spMk id="418" creationId="{DE3EE7FB-3F82-44D7-988E-50C7147A9916}"/>
          </ac:spMkLst>
        </pc:spChg>
        <pc:spChg chg="add del mod">
          <ac:chgData name="Fatima Pillosu" userId="a6295d4dc9e22643" providerId="LiveId" clId="{F8C98286-B8A5-4010-B881-789728F564B7}" dt="2021-07-12T00:08:29.845" v="782" actId="21"/>
          <ac:spMkLst>
            <pc:docMk/>
            <pc:sldMk cId="2519962640" sldId="256"/>
            <ac:spMk id="419" creationId="{31458164-B80E-49D4-B5BC-8604EA5DFB26}"/>
          </ac:spMkLst>
        </pc:spChg>
        <pc:spChg chg="add del mod">
          <ac:chgData name="Fatima Pillosu" userId="a6295d4dc9e22643" providerId="LiveId" clId="{F8C98286-B8A5-4010-B881-789728F564B7}" dt="2021-07-12T00:08:29.845" v="782" actId="21"/>
          <ac:spMkLst>
            <pc:docMk/>
            <pc:sldMk cId="2519962640" sldId="256"/>
            <ac:spMk id="421" creationId="{710EA61A-FFF5-4FE7-BF30-DB423CF5FD43}"/>
          </ac:spMkLst>
        </pc:spChg>
        <pc:spChg chg="add del mod">
          <ac:chgData name="Fatima Pillosu" userId="a6295d4dc9e22643" providerId="LiveId" clId="{F8C98286-B8A5-4010-B881-789728F564B7}" dt="2021-07-12T00:08:29.845" v="782" actId="21"/>
          <ac:spMkLst>
            <pc:docMk/>
            <pc:sldMk cId="2519962640" sldId="256"/>
            <ac:spMk id="422" creationId="{696F98BD-4BA7-4B0D-84C3-7F118C72408E}"/>
          </ac:spMkLst>
        </pc:spChg>
        <pc:spChg chg="add del mod">
          <ac:chgData name="Fatima Pillosu" userId="a6295d4dc9e22643" providerId="LiveId" clId="{F8C98286-B8A5-4010-B881-789728F564B7}" dt="2021-07-12T00:08:29.845" v="782" actId="21"/>
          <ac:spMkLst>
            <pc:docMk/>
            <pc:sldMk cId="2519962640" sldId="256"/>
            <ac:spMk id="423" creationId="{D3386824-E8ED-462B-9C11-2FB5782B5B9D}"/>
          </ac:spMkLst>
        </pc:spChg>
        <pc:spChg chg="add del mod">
          <ac:chgData name="Fatima Pillosu" userId="a6295d4dc9e22643" providerId="LiveId" clId="{F8C98286-B8A5-4010-B881-789728F564B7}" dt="2021-07-12T00:08:29.845" v="782" actId="21"/>
          <ac:spMkLst>
            <pc:docMk/>
            <pc:sldMk cId="2519962640" sldId="256"/>
            <ac:spMk id="424" creationId="{F6D55319-7902-4738-A7FA-875B10807A62}"/>
          </ac:spMkLst>
        </pc:spChg>
        <pc:spChg chg="add del mod">
          <ac:chgData name="Fatima Pillosu" userId="a6295d4dc9e22643" providerId="LiveId" clId="{F8C98286-B8A5-4010-B881-789728F564B7}" dt="2021-07-12T00:08:29.845" v="782" actId="21"/>
          <ac:spMkLst>
            <pc:docMk/>
            <pc:sldMk cId="2519962640" sldId="256"/>
            <ac:spMk id="425" creationId="{E912980D-E2EB-47F1-8200-9AABED43CACB}"/>
          </ac:spMkLst>
        </pc:spChg>
        <pc:spChg chg="add del mod">
          <ac:chgData name="Fatima Pillosu" userId="a6295d4dc9e22643" providerId="LiveId" clId="{F8C98286-B8A5-4010-B881-789728F564B7}" dt="2021-07-12T00:08:29.845" v="782" actId="21"/>
          <ac:spMkLst>
            <pc:docMk/>
            <pc:sldMk cId="2519962640" sldId="256"/>
            <ac:spMk id="426" creationId="{B17F1771-D601-4513-9CC7-349807B02A57}"/>
          </ac:spMkLst>
        </pc:spChg>
        <pc:spChg chg="add del mod">
          <ac:chgData name="Fatima Pillosu" userId="a6295d4dc9e22643" providerId="LiveId" clId="{F8C98286-B8A5-4010-B881-789728F564B7}" dt="2021-07-12T00:08:29.845" v="782" actId="21"/>
          <ac:spMkLst>
            <pc:docMk/>
            <pc:sldMk cId="2519962640" sldId="256"/>
            <ac:spMk id="427" creationId="{F0889CA2-1864-40CE-9297-DC407F050664}"/>
          </ac:spMkLst>
        </pc:spChg>
        <pc:spChg chg="add del mod">
          <ac:chgData name="Fatima Pillosu" userId="a6295d4dc9e22643" providerId="LiveId" clId="{F8C98286-B8A5-4010-B881-789728F564B7}" dt="2021-07-12T00:08:29.845" v="782" actId="21"/>
          <ac:spMkLst>
            <pc:docMk/>
            <pc:sldMk cId="2519962640" sldId="256"/>
            <ac:spMk id="428" creationId="{252E51F9-435D-4BCF-8B48-852261632841}"/>
          </ac:spMkLst>
        </pc:spChg>
        <pc:spChg chg="add del mod">
          <ac:chgData name="Fatima Pillosu" userId="a6295d4dc9e22643" providerId="LiveId" clId="{F8C98286-B8A5-4010-B881-789728F564B7}" dt="2021-07-12T00:08:29.845" v="782" actId="21"/>
          <ac:spMkLst>
            <pc:docMk/>
            <pc:sldMk cId="2519962640" sldId="256"/>
            <ac:spMk id="429" creationId="{61B605FB-EF76-44A2-B4E0-948DDFB89F20}"/>
          </ac:spMkLst>
        </pc:spChg>
        <pc:spChg chg="add del mod">
          <ac:chgData name="Fatima Pillosu" userId="a6295d4dc9e22643" providerId="LiveId" clId="{F8C98286-B8A5-4010-B881-789728F564B7}" dt="2021-07-12T00:08:29.845" v="782" actId="21"/>
          <ac:spMkLst>
            <pc:docMk/>
            <pc:sldMk cId="2519962640" sldId="256"/>
            <ac:spMk id="430" creationId="{C4F45E96-FEA3-4734-B229-717D3DD2541C}"/>
          </ac:spMkLst>
        </pc:spChg>
        <pc:spChg chg="add del mod">
          <ac:chgData name="Fatima Pillosu" userId="a6295d4dc9e22643" providerId="LiveId" clId="{F8C98286-B8A5-4010-B881-789728F564B7}" dt="2021-07-12T00:08:29.845" v="782" actId="21"/>
          <ac:spMkLst>
            <pc:docMk/>
            <pc:sldMk cId="2519962640" sldId="256"/>
            <ac:spMk id="431" creationId="{EFCE9681-9984-4E00-AF46-D6C802048F1A}"/>
          </ac:spMkLst>
        </pc:spChg>
        <pc:spChg chg="add del mod">
          <ac:chgData name="Fatima Pillosu" userId="a6295d4dc9e22643" providerId="LiveId" clId="{F8C98286-B8A5-4010-B881-789728F564B7}" dt="2021-07-12T00:08:29.845" v="782" actId="21"/>
          <ac:spMkLst>
            <pc:docMk/>
            <pc:sldMk cId="2519962640" sldId="256"/>
            <ac:spMk id="464" creationId="{67A3861F-3C51-4E82-BEF0-1BD9C03AFAB7}"/>
          </ac:spMkLst>
        </pc:spChg>
        <pc:spChg chg="add del mod">
          <ac:chgData name="Fatima Pillosu" userId="a6295d4dc9e22643" providerId="LiveId" clId="{F8C98286-B8A5-4010-B881-789728F564B7}" dt="2021-07-12T00:08:29.845" v="782" actId="21"/>
          <ac:spMkLst>
            <pc:docMk/>
            <pc:sldMk cId="2519962640" sldId="256"/>
            <ac:spMk id="465" creationId="{4F2E5C00-BCE5-4FE3-A8B2-32765DD93137}"/>
          </ac:spMkLst>
        </pc:spChg>
        <pc:spChg chg="add del mod">
          <ac:chgData name="Fatima Pillosu" userId="a6295d4dc9e22643" providerId="LiveId" clId="{F8C98286-B8A5-4010-B881-789728F564B7}" dt="2021-07-12T00:08:29.845" v="782" actId="21"/>
          <ac:spMkLst>
            <pc:docMk/>
            <pc:sldMk cId="2519962640" sldId="256"/>
            <ac:spMk id="466" creationId="{A84A2B2C-8242-4030-8209-3C913B182BED}"/>
          </ac:spMkLst>
        </pc:spChg>
        <pc:spChg chg="add del mod">
          <ac:chgData name="Fatima Pillosu" userId="a6295d4dc9e22643" providerId="LiveId" clId="{F8C98286-B8A5-4010-B881-789728F564B7}" dt="2021-07-12T00:08:29.845" v="782" actId="21"/>
          <ac:spMkLst>
            <pc:docMk/>
            <pc:sldMk cId="2519962640" sldId="256"/>
            <ac:spMk id="467" creationId="{E541E3A2-3D4D-4795-A751-B76A05120CE7}"/>
          </ac:spMkLst>
        </pc:spChg>
        <pc:spChg chg="add del mod">
          <ac:chgData name="Fatima Pillosu" userId="a6295d4dc9e22643" providerId="LiveId" clId="{F8C98286-B8A5-4010-B881-789728F564B7}" dt="2021-07-12T00:08:29.845" v="782" actId="21"/>
          <ac:spMkLst>
            <pc:docMk/>
            <pc:sldMk cId="2519962640" sldId="256"/>
            <ac:spMk id="468" creationId="{9B05DA85-5914-4A1F-BA2A-EF1D37AE586C}"/>
          </ac:spMkLst>
        </pc:spChg>
        <pc:spChg chg="add del mod">
          <ac:chgData name="Fatima Pillosu" userId="a6295d4dc9e22643" providerId="LiveId" clId="{F8C98286-B8A5-4010-B881-789728F564B7}" dt="2021-07-12T00:08:29.845" v="782" actId="21"/>
          <ac:spMkLst>
            <pc:docMk/>
            <pc:sldMk cId="2519962640" sldId="256"/>
            <ac:spMk id="475" creationId="{8504E74D-19D0-4146-BA9A-9E3EB6DE6E61}"/>
          </ac:spMkLst>
        </pc:spChg>
        <pc:spChg chg="add del mod">
          <ac:chgData name="Fatima Pillosu" userId="a6295d4dc9e22643" providerId="LiveId" clId="{F8C98286-B8A5-4010-B881-789728F564B7}" dt="2021-07-12T00:08:29.845" v="782" actId="21"/>
          <ac:spMkLst>
            <pc:docMk/>
            <pc:sldMk cId="2519962640" sldId="256"/>
            <ac:spMk id="476" creationId="{9DB2F4DC-C3E8-4A03-B0CF-AABEE55C6B5F}"/>
          </ac:spMkLst>
        </pc:spChg>
        <pc:spChg chg="add del mod">
          <ac:chgData name="Fatima Pillosu" userId="a6295d4dc9e22643" providerId="LiveId" clId="{F8C98286-B8A5-4010-B881-789728F564B7}" dt="2021-07-12T00:08:29.845" v="782" actId="21"/>
          <ac:spMkLst>
            <pc:docMk/>
            <pc:sldMk cId="2519962640" sldId="256"/>
            <ac:spMk id="477" creationId="{DFD20DAC-CEF2-48A9-97CF-5288123E9C8A}"/>
          </ac:spMkLst>
        </pc:spChg>
        <pc:spChg chg="add del mod">
          <ac:chgData name="Fatima Pillosu" userId="a6295d4dc9e22643" providerId="LiveId" clId="{F8C98286-B8A5-4010-B881-789728F564B7}" dt="2021-07-12T00:08:29.845" v="782" actId="21"/>
          <ac:spMkLst>
            <pc:docMk/>
            <pc:sldMk cId="2519962640" sldId="256"/>
            <ac:spMk id="478" creationId="{0BEBA13F-AF19-4C3F-A162-0DDAA1FB286D}"/>
          </ac:spMkLst>
        </pc:spChg>
        <pc:spChg chg="add del mod">
          <ac:chgData name="Fatima Pillosu" userId="a6295d4dc9e22643" providerId="LiveId" clId="{F8C98286-B8A5-4010-B881-789728F564B7}" dt="2021-07-12T00:08:29.845" v="782" actId="21"/>
          <ac:spMkLst>
            <pc:docMk/>
            <pc:sldMk cId="2519962640" sldId="256"/>
            <ac:spMk id="479" creationId="{03F291EA-76FF-4A05-BF30-B442F66EC691}"/>
          </ac:spMkLst>
        </pc:spChg>
        <pc:spChg chg="add del mod">
          <ac:chgData name="Fatima Pillosu" userId="a6295d4dc9e22643" providerId="LiveId" clId="{F8C98286-B8A5-4010-B881-789728F564B7}" dt="2021-07-12T00:08:29.845" v="782" actId="21"/>
          <ac:spMkLst>
            <pc:docMk/>
            <pc:sldMk cId="2519962640" sldId="256"/>
            <ac:spMk id="480" creationId="{91A98FE3-DB1F-414B-9124-F328C943CF5D}"/>
          </ac:spMkLst>
        </pc:spChg>
        <pc:spChg chg="add del mod">
          <ac:chgData name="Fatima Pillosu" userId="a6295d4dc9e22643" providerId="LiveId" clId="{F8C98286-B8A5-4010-B881-789728F564B7}" dt="2021-07-12T00:08:29.845" v="782" actId="21"/>
          <ac:spMkLst>
            <pc:docMk/>
            <pc:sldMk cId="2519962640" sldId="256"/>
            <ac:spMk id="481" creationId="{593DFEAD-60C3-4ADA-B842-492E1D06AC2F}"/>
          </ac:spMkLst>
        </pc:spChg>
        <pc:spChg chg="add del mod">
          <ac:chgData name="Fatima Pillosu" userId="a6295d4dc9e22643" providerId="LiveId" clId="{F8C98286-B8A5-4010-B881-789728F564B7}" dt="2021-07-12T00:08:29.845" v="782" actId="21"/>
          <ac:spMkLst>
            <pc:docMk/>
            <pc:sldMk cId="2519962640" sldId="256"/>
            <ac:spMk id="482" creationId="{AE1431AE-E9A4-4640-BC54-57316C8D7ADF}"/>
          </ac:spMkLst>
        </pc:spChg>
        <pc:spChg chg="add del mod">
          <ac:chgData name="Fatima Pillosu" userId="a6295d4dc9e22643" providerId="LiveId" clId="{F8C98286-B8A5-4010-B881-789728F564B7}" dt="2021-07-12T00:08:29.845" v="782" actId="21"/>
          <ac:spMkLst>
            <pc:docMk/>
            <pc:sldMk cId="2519962640" sldId="256"/>
            <ac:spMk id="483" creationId="{E29A8761-2CE3-44E2-9E15-288B760CE18F}"/>
          </ac:spMkLst>
        </pc:spChg>
        <pc:spChg chg="add del mod">
          <ac:chgData name="Fatima Pillosu" userId="a6295d4dc9e22643" providerId="LiveId" clId="{F8C98286-B8A5-4010-B881-789728F564B7}" dt="2021-07-12T00:08:29.845" v="782" actId="21"/>
          <ac:spMkLst>
            <pc:docMk/>
            <pc:sldMk cId="2519962640" sldId="256"/>
            <ac:spMk id="484" creationId="{2645F376-F553-42EE-8789-8FA600BE2350}"/>
          </ac:spMkLst>
        </pc:spChg>
        <pc:spChg chg="add del mod">
          <ac:chgData name="Fatima Pillosu" userId="a6295d4dc9e22643" providerId="LiveId" clId="{F8C98286-B8A5-4010-B881-789728F564B7}" dt="2021-07-12T00:08:29.845" v="782" actId="21"/>
          <ac:spMkLst>
            <pc:docMk/>
            <pc:sldMk cId="2519962640" sldId="256"/>
            <ac:spMk id="485" creationId="{7C7971FA-BD5F-44E9-8196-CE99AAE8ABA5}"/>
          </ac:spMkLst>
        </pc:spChg>
        <pc:spChg chg="add del mod">
          <ac:chgData name="Fatima Pillosu" userId="a6295d4dc9e22643" providerId="LiveId" clId="{F8C98286-B8A5-4010-B881-789728F564B7}" dt="2021-07-12T00:08:29.845" v="782" actId="21"/>
          <ac:spMkLst>
            <pc:docMk/>
            <pc:sldMk cId="2519962640" sldId="256"/>
            <ac:spMk id="486" creationId="{F571E255-DEB3-4992-BAA9-C7D05DDD23AC}"/>
          </ac:spMkLst>
        </pc:spChg>
        <pc:spChg chg="add del mod">
          <ac:chgData name="Fatima Pillosu" userId="a6295d4dc9e22643" providerId="LiveId" clId="{F8C98286-B8A5-4010-B881-789728F564B7}" dt="2021-07-12T00:08:29.845" v="782" actId="21"/>
          <ac:spMkLst>
            <pc:docMk/>
            <pc:sldMk cId="2519962640" sldId="256"/>
            <ac:spMk id="488" creationId="{F9B6A423-9FCA-466E-8374-A7E408C48391}"/>
          </ac:spMkLst>
        </pc:spChg>
        <pc:spChg chg="add del mod">
          <ac:chgData name="Fatima Pillosu" userId="a6295d4dc9e22643" providerId="LiveId" clId="{F8C98286-B8A5-4010-B881-789728F564B7}" dt="2021-07-12T00:08:29.845" v="782" actId="21"/>
          <ac:spMkLst>
            <pc:docMk/>
            <pc:sldMk cId="2519962640" sldId="256"/>
            <ac:spMk id="489" creationId="{B2D40BB3-5790-456B-8EB8-91548CA27619}"/>
          </ac:spMkLst>
        </pc:spChg>
        <pc:spChg chg="add del mod">
          <ac:chgData name="Fatima Pillosu" userId="a6295d4dc9e22643" providerId="LiveId" clId="{F8C98286-B8A5-4010-B881-789728F564B7}" dt="2021-07-12T00:08:29.845" v="782" actId="21"/>
          <ac:spMkLst>
            <pc:docMk/>
            <pc:sldMk cId="2519962640" sldId="256"/>
            <ac:spMk id="490" creationId="{076D1AFB-F70C-410A-8182-B336450B0521}"/>
          </ac:spMkLst>
        </pc:spChg>
        <pc:spChg chg="add del mod">
          <ac:chgData name="Fatima Pillosu" userId="a6295d4dc9e22643" providerId="LiveId" clId="{F8C98286-B8A5-4010-B881-789728F564B7}" dt="2021-07-12T00:08:29.845" v="782" actId="21"/>
          <ac:spMkLst>
            <pc:docMk/>
            <pc:sldMk cId="2519962640" sldId="256"/>
            <ac:spMk id="491" creationId="{18AAF77A-1074-458A-8842-61ACB301FC59}"/>
          </ac:spMkLst>
        </pc:spChg>
        <pc:spChg chg="add del mod">
          <ac:chgData name="Fatima Pillosu" userId="a6295d4dc9e22643" providerId="LiveId" clId="{F8C98286-B8A5-4010-B881-789728F564B7}" dt="2021-07-12T00:08:29.845" v="782" actId="21"/>
          <ac:spMkLst>
            <pc:docMk/>
            <pc:sldMk cId="2519962640" sldId="256"/>
            <ac:spMk id="492" creationId="{881A31A4-8976-4AA6-BF24-C76680F53542}"/>
          </ac:spMkLst>
        </pc:spChg>
        <pc:spChg chg="add del mod">
          <ac:chgData name="Fatima Pillosu" userId="a6295d4dc9e22643" providerId="LiveId" clId="{F8C98286-B8A5-4010-B881-789728F564B7}" dt="2021-07-12T00:08:29.845" v="782" actId="21"/>
          <ac:spMkLst>
            <pc:docMk/>
            <pc:sldMk cId="2519962640" sldId="256"/>
            <ac:spMk id="493" creationId="{38AA0487-A18F-4032-B184-3BF1D852AFAB}"/>
          </ac:spMkLst>
        </pc:spChg>
        <pc:spChg chg="add del mod">
          <ac:chgData name="Fatima Pillosu" userId="a6295d4dc9e22643" providerId="LiveId" clId="{F8C98286-B8A5-4010-B881-789728F564B7}" dt="2021-07-12T00:08:29.845" v="782" actId="21"/>
          <ac:spMkLst>
            <pc:docMk/>
            <pc:sldMk cId="2519962640" sldId="256"/>
            <ac:spMk id="494" creationId="{5F4C80D2-90F8-41F0-B9DE-BAAB9C5CFA61}"/>
          </ac:spMkLst>
        </pc:spChg>
        <pc:spChg chg="add del mod">
          <ac:chgData name="Fatima Pillosu" userId="a6295d4dc9e22643" providerId="LiveId" clId="{F8C98286-B8A5-4010-B881-789728F564B7}" dt="2021-07-12T00:08:29.845" v="782" actId="21"/>
          <ac:spMkLst>
            <pc:docMk/>
            <pc:sldMk cId="2519962640" sldId="256"/>
            <ac:spMk id="495" creationId="{CB573341-0956-4A66-82FC-6531A82DD1D0}"/>
          </ac:spMkLst>
        </pc:spChg>
        <pc:spChg chg="add del mod">
          <ac:chgData name="Fatima Pillosu" userId="a6295d4dc9e22643" providerId="LiveId" clId="{F8C98286-B8A5-4010-B881-789728F564B7}" dt="2021-07-12T00:08:29.845" v="782" actId="21"/>
          <ac:spMkLst>
            <pc:docMk/>
            <pc:sldMk cId="2519962640" sldId="256"/>
            <ac:spMk id="496" creationId="{EEE98472-B790-4641-9A72-2BDA1DBEEABC}"/>
          </ac:spMkLst>
        </pc:spChg>
        <pc:spChg chg="add del mod">
          <ac:chgData name="Fatima Pillosu" userId="a6295d4dc9e22643" providerId="LiveId" clId="{F8C98286-B8A5-4010-B881-789728F564B7}" dt="2021-07-12T00:08:29.845" v="782" actId="21"/>
          <ac:spMkLst>
            <pc:docMk/>
            <pc:sldMk cId="2519962640" sldId="256"/>
            <ac:spMk id="497" creationId="{10B265ED-5F9E-4BD9-8E1B-98AB6A93FD48}"/>
          </ac:spMkLst>
        </pc:spChg>
        <pc:spChg chg="add del mod">
          <ac:chgData name="Fatima Pillosu" userId="a6295d4dc9e22643" providerId="LiveId" clId="{F8C98286-B8A5-4010-B881-789728F564B7}" dt="2021-07-12T00:08:29.845" v="782" actId="21"/>
          <ac:spMkLst>
            <pc:docMk/>
            <pc:sldMk cId="2519962640" sldId="256"/>
            <ac:spMk id="498" creationId="{FE4F344F-1ADD-4F4C-9D0E-40E35F7EE162}"/>
          </ac:spMkLst>
        </pc:spChg>
        <pc:spChg chg="add del mod">
          <ac:chgData name="Fatima Pillosu" userId="a6295d4dc9e22643" providerId="LiveId" clId="{F8C98286-B8A5-4010-B881-789728F564B7}" dt="2021-07-12T00:08:46.819" v="784" actId="21"/>
          <ac:spMkLst>
            <pc:docMk/>
            <pc:sldMk cId="2519962640" sldId="256"/>
            <ac:spMk id="500" creationId="{1CC290AA-AD7F-4B99-85E1-006CBC503D1B}"/>
          </ac:spMkLst>
        </pc:spChg>
        <pc:spChg chg="add del mod">
          <ac:chgData name="Fatima Pillosu" userId="a6295d4dc9e22643" providerId="LiveId" clId="{F8C98286-B8A5-4010-B881-789728F564B7}" dt="2021-07-12T00:08:46.819" v="784" actId="21"/>
          <ac:spMkLst>
            <pc:docMk/>
            <pc:sldMk cId="2519962640" sldId="256"/>
            <ac:spMk id="501" creationId="{434A1992-8179-488F-867A-9D327CE8A919}"/>
          </ac:spMkLst>
        </pc:spChg>
        <pc:spChg chg="add del mod">
          <ac:chgData name="Fatima Pillosu" userId="a6295d4dc9e22643" providerId="LiveId" clId="{F8C98286-B8A5-4010-B881-789728F564B7}" dt="2021-07-12T00:08:46.819" v="784" actId="21"/>
          <ac:spMkLst>
            <pc:docMk/>
            <pc:sldMk cId="2519962640" sldId="256"/>
            <ac:spMk id="503" creationId="{56C6EFF4-43BE-4092-A009-81FE0B2CF9B1}"/>
          </ac:spMkLst>
        </pc:spChg>
        <pc:spChg chg="add del mod">
          <ac:chgData name="Fatima Pillosu" userId="a6295d4dc9e22643" providerId="LiveId" clId="{F8C98286-B8A5-4010-B881-789728F564B7}" dt="2021-07-12T00:08:46.819" v="784" actId="21"/>
          <ac:spMkLst>
            <pc:docMk/>
            <pc:sldMk cId="2519962640" sldId="256"/>
            <ac:spMk id="504" creationId="{5CDB515A-3ED4-4883-8B9F-3DD97E3D4315}"/>
          </ac:spMkLst>
        </pc:spChg>
        <pc:spChg chg="add del mod">
          <ac:chgData name="Fatima Pillosu" userId="a6295d4dc9e22643" providerId="LiveId" clId="{F8C98286-B8A5-4010-B881-789728F564B7}" dt="2021-07-12T00:08:46.819" v="784" actId="21"/>
          <ac:spMkLst>
            <pc:docMk/>
            <pc:sldMk cId="2519962640" sldId="256"/>
            <ac:spMk id="505" creationId="{D7D7897B-77AC-4F95-8C65-BFB9EE60651F}"/>
          </ac:spMkLst>
        </pc:spChg>
        <pc:spChg chg="add del mod">
          <ac:chgData name="Fatima Pillosu" userId="a6295d4dc9e22643" providerId="LiveId" clId="{F8C98286-B8A5-4010-B881-789728F564B7}" dt="2021-07-12T00:08:46.819" v="784" actId="21"/>
          <ac:spMkLst>
            <pc:docMk/>
            <pc:sldMk cId="2519962640" sldId="256"/>
            <ac:spMk id="506" creationId="{47C7B38D-CDAA-4683-9C68-7AB94BE61852}"/>
          </ac:spMkLst>
        </pc:spChg>
        <pc:spChg chg="add del mod">
          <ac:chgData name="Fatima Pillosu" userId="a6295d4dc9e22643" providerId="LiveId" clId="{F8C98286-B8A5-4010-B881-789728F564B7}" dt="2021-07-12T00:08:46.819" v="784" actId="21"/>
          <ac:spMkLst>
            <pc:docMk/>
            <pc:sldMk cId="2519962640" sldId="256"/>
            <ac:spMk id="507" creationId="{F289B135-2D1E-40AC-9FC1-A9A397DC3357}"/>
          </ac:spMkLst>
        </pc:spChg>
        <pc:spChg chg="add del mod">
          <ac:chgData name="Fatima Pillosu" userId="a6295d4dc9e22643" providerId="LiveId" clId="{F8C98286-B8A5-4010-B881-789728F564B7}" dt="2021-07-12T00:08:46.819" v="784" actId="21"/>
          <ac:spMkLst>
            <pc:docMk/>
            <pc:sldMk cId="2519962640" sldId="256"/>
            <ac:spMk id="508" creationId="{5C6D7CAF-4C5D-4E1D-8EDE-CB71389F6DE9}"/>
          </ac:spMkLst>
        </pc:spChg>
        <pc:spChg chg="add del mod">
          <ac:chgData name="Fatima Pillosu" userId="a6295d4dc9e22643" providerId="LiveId" clId="{F8C98286-B8A5-4010-B881-789728F564B7}" dt="2021-07-12T00:08:46.819" v="784" actId="21"/>
          <ac:spMkLst>
            <pc:docMk/>
            <pc:sldMk cId="2519962640" sldId="256"/>
            <ac:spMk id="509" creationId="{44AF2D86-C857-4590-9326-269CB2BBBB6A}"/>
          </ac:spMkLst>
        </pc:spChg>
        <pc:spChg chg="add del mod">
          <ac:chgData name="Fatima Pillosu" userId="a6295d4dc9e22643" providerId="LiveId" clId="{F8C98286-B8A5-4010-B881-789728F564B7}" dt="2021-07-12T00:08:46.819" v="784" actId="21"/>
          <ac:spMkLst>
            <pc:docMk/>
            <pc:sldMk cId="2519962640" sldId="256"/>
            <ac:spMk id="510" creationId="{E91B15EE-1104-4D06-81AD-82CC17F889AB}"/>
          </ac:spMkLst>
        </pc:spChg>
        <pc:spChg chg="add del mod">
          <ac:chgData name="Fatima Pillosu" userId="a6295d4dc9e22643" providerId="LiveId" clId="{F8C98286-B8A5-4010-B881-789728F564B7}" dt="2021-07-12T00:08:46.819" v="784" actId="21"/>
          <ac:spMkLst>
            <pc:docMk/>
            <pc:sldMk cId="2519962640" sldId="256"/>
            <ac:spMk id="511" creationId="{DDB72D1D-03D0-48B9-8DEB-F734F6FBEEC5}"/>
          </ac:spMkLst>
        </pc:spChg>
        <pc:spChg chg="add del mod">
          <ac:chgData name="Fatima Pillosu" userId="a6295d4dc9e22643" providerId="LiveId" clId="{F8C98286-B8A5-4010-B881-789728F564B7}" dt="2021-07-12T00:08:46.819" v="784" actId="21"/>
          <ac:spMkLst>
            <pc:docMk/>
            <pc:sldMk cId="2519962640" sldId="256"/>
            <ac:spMk id="512" creationId="{93FA840E-1F4D-4F9A-8A38-80B7469BCFAF}"/>
          </ac:spMkLst>
        </pc:spChg>
        <pc:spChg chg="add del mod">
          <ac:chgData name="Fatima Pillosu" userId="a6295d4dc9e22643" providerId="LiveId" clId="{F8C98286-B8A5-4010-B881-789728F564B7}" dt="2021-07-12T00:08:46.819" v="784" actId="21"/>
          <ac:spMkLst>
            <pc:docMk/>
            <pc:sldMk cId="2519962640" sldId="256"/>
            <ac:spMk id="513" creationId="{E4F0C428-F45A-468F-89D5-46E5F61C2BFE}"/>
          </ac:spMkLst>
        </pc:spChg>
        <pc:spChg chg="add del mod">
          <ac:chgData name="Fatima Pillosu" userId="a6295d4dc9e22643" providerId="LiveId" clId="{F8C98286-B8A5-4010-B881-789728F564B7}" dt="2021-07-12T00:08:46.819" v="784" actId="21"/>
          <ac:spMkLst>
            <pc:docMk/>
            <pc:sldMk cId="2519962640" sldId="256"/>
            <ac:spMk id="546" creationId="{B607D7B6-6B61-494F-8D6C-08C91DC6FD36}"/>
          </ac:spMkLst>
        </pc:spChg>
        <pc:spChg chg="add del mod">
          <ac:chgData name="Fatima Pillosu" userId="a6295d4dc9e22643" providerId="LiveId" clId="{F8C98286-B8A5-4010-B881-789728F564B7}" dt="2021-07-12T00:08:46.819" v="784" actId="21"/>
          <ac:spMkLst>
            <pc:docMk/>
            <pc:sldMk cId="2519962640" sldId="256"/>
            <ac:spMk id="547" creationId="{05D272BB-A880-45F4-A798-2071A75533A5}"/>
          </ac:spMkLst>
        </pc:spChg>
        <pc:spChg chg="add del mod">
          <ac:chgData name="Fatima Pillosu" userId="a6295d4dc9e22643" providerId="LiveId" clId="{F8C98286-B8A5-4010-B881-789728F564B7}" dt="2021-07-12T00:08:46.819" v="784" actId="21"/>
          <ac:spMkLst>
            <pc:docMk/>
            <pc:sldMk cId="2519962640" sldId="256"/>
            <ac:spMk id="548" creationId="{77B02DA1-F768-41E9-B6B6-EA145E9336D8}"/>
          </ac:spMkLst>
        </pc:spChg>
        <pc:spChg chg="add del mod">
          <ac:chgData name="Fatima Pillosu" userId="a6295d4dc9e22643" providerId="LiveId" clId="{F8C98286-B8A5-4010-B881-789728F564B7}" dt="2021-07-12T00:08:46.819" v="784" actId="21"/>
          <ac:spMkLst>
            <pc:docMk/>
            <pc:sldMk cId="2519962640" sldId="256"/>
            <ac:spMk id="549" creationId="{54AA3B3C-CC8C-4D35-A3CF-C92A1F6E46AB}"/>
          </ac:spMkLst>
        </pc:spChg>
        <pc:spChg chg="add del mod">
          <ac:chgData name="Fatima Pillosu" userId="a6295d4dc9e22643" providerId="LiveId" clId="{F8C98286-B8A5-4010-B881-789728F564B7}" dt="2021-07-12T00:08:46.819" v="784" actId="21"/>
          <ac:spMkLst>
            <pc:docMk/>
            <pc:sldMk cId="2519962640" sldId="256"/>
            <ac:spMk id="550" creationId="{C9745468-AF4B-43AE-8B4F-A03B0566E6FA}"/>
          </ac:spMkLst>
        </pc:spChg>
        <pc:spChg chg="add del mod">
          <ac:chgData name="Fatima Pillosu" userId="a6295d4dc9e22643" providerId="LiveId" clId="{F8C98286-B8A5-4010-B881-789728F564B7}" dt="2021-07-12T00:08:46.819" v="784" actId="21"/>
          <ac:spMkLst>
            <pc:docMk/>
            <pc:sldMk cId="2519962640" sldId="256"/>
            <ac:spMk id="557" creationId="{E8121189-0270-4DD4-8294-03B339A669BF}"/>
          </ac:spMkLst>
        </pc:spChg>
        <pc:spChg chg="add del mod">
          <ac:chgData name="Fatima Pillosu" userId="a6295d4dc9e22643" providerId="LiveId" clId="{F8C98286-B8A5-4010-B881-789728F564B7}" dt="2021-07-12T00:08:46.819" v="784" actId="21"/>
          <ac:spMkLst>
            <pc:docMk/>
            <pc:sldMk cId="2519962640" sldId="256"/>
            <ac:spMk id="558" creationId="{1DA40884-83B8-4DBE-B88B-5E490F5ACFB4}"/>
          </ac:spMkLst>
        </pc:spChg>
        <pc:spChg chg="add del mod">
          <ac:chgData name="Fatima Pillosu" userId="a6295d4dc9e22643" providerId="LiveId" clId="{F8C98286-B8A5-4010-B881-789728F564B7}" dt="2021-07-12T00:08:46.819" v="784" actId="21"/>
          <ac:spMkLst>
            <pc:docMk/>
            <pc:sldMk cId="2519962640" sldId="256"/>
            <ac:spMk id="559" creationId="{E9D694B9-FE6C-4216-ACA2-2A4F27F96CD5}"/>
          </ac:spMkLst>
        </pc:spChg>
        <pc:spChg chg="add del mod">
          <ac:chgData name="Fatima Pillosu" userId="a6295d4dc9e22643" providerId="LiveId" clId="{F8C98286-B8A5-4010-B881-789728F564B7}" dt="2021-07-12T00:08:46.819" v="784" actId="21"/>
          <ac:spMkLst>
            <pc:docMk/>
            <pc:sldMk cId="2519962640" sldId="256"/>
            <ac:spMk id="560" creationId="{942919E2-A483-4A75-A951-7133B0B64B6C}"/>
          </ac:spMkLst>
        </pc:spChg>
        <pc:spChg chg="add del mod">
          <ac:chgData name="Fatima Pillosu" userId="a6295d4dc9e22643" providerId="LiveId" clId="{F8C98286-B8A5-4010-B881-789728F564B7}" dt="2021-07-12T00:08:46.819" v="784" actId="21"/>
          <ac:spMkLst>
            <pc:docMk/>
            <pc:sldMk cId="2519962640" sldId="256"/>
            <ac:spMk id="561" creationId="{D1E7B8B2-B59A-498D-AC52-C3222976BCA9}"/>
          </ac:spMkLst>
        </pc:spChg>
        <pc:spChg chg="add del mod">
          <ac:chgData name="Fatima Pillosu" userId="a6295d4dc9e22643" providerId="LiveId" clId="{F8C98286-B8A5-4010-B881-789728F564B7}" dt="2021-07-12T00:08:46.819" v="784" actId="21"/>
          <ac:spMkLst>
            <pc:docMk/>
            <pc:sldMk cId="2519962640" sldId="256"/>
            <ac:spMk id="562" creationId="{559B8870-16FF-4272-9633-6BB4A939B57A}"/>
          </ac:spMkLst>
        </pc:spChg>
        <pc:spChg chg="add del mod">
          <ac:chgData name="Fatima Pillosu" userId="a6295d4dc9e22643" providerId="LiveId" clId="{F8C98286-B8A5-4010-B881-789728F564B7}" dt="2021-07-12T00:08:46.819" v="784" actId="21"/>
          <ac:spMkLst>
            <pc:docMk/>
            <pc:sldMk cId="2519962640" sldId="256"/>
            <ac:spMk id="563" creationId="{B87B4C78-B63B-4358-A7B7-EBC492A4701E}"/>
          </ac:spMkLst>
        </pc:spChg>
        <pc:spChg chg="add del mod">
          <ac:chgData name="Fatima Pillosu" userId="a6295d4dc9e22643" providerId="LiveId" clId="{F8C98286-B8A5-4010-B881-789728F564B7}" dt="2021-07-12T00:08:46.819" v="784" actId="21"/>
          <ac:spMkLst>
            <pc:docMk/>
            <pc:sldMk cId="2519962640" sldId="256"/>
            <ac:spMk id="564" creationId="{A2D3F6D7-037F-4651-858C-EC2B762F0224}"/>
          </ac:spMkLst>
        </pc:spChg>
        <pc:spChg chg="add del mod">
          <ac:chgData name="Fatima Pillosu" userId="a6295d4dc9e22643" providerId="LiveId" clId="{F8C98286-B8A5-4010-B881-789728F564B7}" dt="2021-07-12T00:08:46.819" v="784" actId="21"/>
          <ac:spMkLst>
            <pc:docMk/>
            <pc:sldMk cId="2519962640" sldId="256"/>
            <ac:spMk id="565" creationId="{F3BB0770-6A9B-457F-91C6-A69D7C70BB3D}"/>
          </ac:spMkLst>
        </pc:spChg>
        <pc:spChg chg="add del mod">
          <ac:chgData name="Fatima Pillosu" userId="a6295d4dc9e22643" providerId="LiveId" clId="{F8C98286-B8A5-4010-B881-789728F564B7}" dt="2021-07-12T00:08:46.819" v="784" actId="21"/>
          <ac:spMkLst>
            <pc:docMk/>
            <pc:sldMk cId="2519962640" sldId="256"/>
            <ac:spMk id="566" creationId="{BE896C2E-7F10-4DE7-A1EB-6BF61443D6D2}"/>
          </ac:spMkLst>
        </pc:spChg>
        <pc:spChg chg="add del mod">
          <ac:chgData name="Fatima Pillosu" userId="a6295d4dc9e22643" providerId="LiveId" clId="{F8C98286-B8A5-4010-B881-789728F564B7}" dt="2021-07-12T00:08:46.819" v="784" actId="21"/>
          <ac:spMkLst>
            <pc:docMk/>
            <pc:sldMk cId="2519962640" sldId="256"/>
            <ac:spMk id="567" creationId="{C8E1574E-6000-41CA-ADA6-73E804C9DFD5}"/>
          </ac:spMkLst>
        </pc:spChg>
        <pc:spChg chg="add del mod">
          <ac:chgData name="Fatima Pillosu" userId="a6295d4dc9e22643" providerId="LiveId" clId="{F8C98286-B8A5-4010-B881-789728F564B7}" dt="2021-07-12T00:08:46.819" v="784" actId="21"/>
          <ac:spMkLst>
            <pc:docMk/>
            <pc:sldMk cId="2519962640" sldId="256"/>
            <ac:spMk id="568" creationId="{C2ACA32F-C0F2-4504-B0A6-3B153260D7BD}"/>
          </ac:spMkLst>
        </pc:spChg>
        <pc:spChg chg="add del mod">
          <ac:chgData name="Fatima Pillosu" userId="a6295d4dc9e22643" providerId="LiveId" clId="{F8C98286-B8A5-4010-B881-789728F564B7}" dt="2021-07-12T00:08:46.819" v="784" actId="21"/>
          <ac:spMkLst>
            <pc:docMk/>
            <pc:sldMk cId="2519962640" sldId="256"/>
            <ac:spMk id="570" creationId="{1EFDB1C5-E8AB-4BCD-9EC7-230DAE8E26A5}"/>
          </ac:spMkLst>
        </pc:spChg>
        <pc:spChg chg="add del mod">
          <ac:chgData name="Fatima Pillosu" userId="a6295d4dc9e22643" providerId="LiveId" clId="{F8C98286-B8A5-4010-B881-789728F564B7}" dt="2021-07-12T00:08:46.819" v="784" actId="21"/>
          <ac:spMkLst>
            <pc:docMk/>
            <pc:sldMk cId="2519962640" sldId="256"/>
            <ac:spMk id="571" creationId="{C3B45F72-27FC-40D1-9926-7F41906B6192}"/>
          </ac:spMkLst>
        </pc:spChg>
        <pc:spChg chg="add del mod">
          <ac:chgData name="Fatima Pillosu" userId="a6295d4dc9e22643" providerId="LiveId" clId="{F8C98286-B8A5-4010-B881-789728F564B7}" dt="2021-07-12T00:08:46.819" v="784" actId="21"/>
          <ac:spMkLst>
            <pc:docMk/>
            <pc:sldMk cId="2519962640" sldId="256"/>
            <ac:spMk id="572" creationId="{D16DD874-A401-4F2A-BCCE-FEFD4E717E28}"/>
          </ac:spMkLst>
        </pc:spChg>
        <pc:spChg chg="add del mod">
          <ac:chgData name="Fatima Pillosu" userId="a6295d4dc9e22643" providerId="LiveId" clId="{F8C98286-B8A5-4010-B881-789728F564B7}" dt="2021-07-12T00:08:46.819" v="784" actId="21"/>
          <ac:spMkLst>
            <pc:docMk/>
            <pc:sldMk cId="2519962640" sldId="256"/>
            <ac:spMk id="573" creationId="{1598A042-9062-4ADC-89A0-988D7B644853}"/>
          </ac:spMkLst>
        </pc:spChg>
        <pc:spChg chg="add del mod">
          <ac:chgData name="Fatima Pillosu" userId="a6295d4dc9e22643" providerId="LiveId" clId="{F8C98286-B8A5-4010-B881-789728F564B7}" dt="2021-07-12T00:08:46.819" v="784" actId="21"/>
          <ac:spMkLst>
            <pc:docMk/>
            <pc:sldMk cId="2519962640" sldId="256"/>
            <ac:spMk id="574" creationId="{17EE370D-0372-493A-B61B-1834389ACB2D}"/>
          </ac:spMkLst>
        </pc:spChg>
        <pc:spChg chg="add del mod">
          <ac:chgData name="Fatima Pillosu" userId="a6295d4dc9e22643" providerId="LiveId" clId="{F8C98286-B8A5-4010-B881-789728F564B7}" dt="2021-07-12T00:08:46.819" v="784" actId="21"/>
          <ac:spMkLst>
            <pc:docMk/>
            <pc:sldMk cId="2519962640" sldId="256"/>
            <ac:spMk id="575" creationId="{5842E300-20D5-4294-AC59-920EEFC18FAC}"/>
          </ac:spMkLst>
        </pc:spChg>
        <pc:spChg chg="add del mod">
          <ac:chgData name="Fatima Pillosu" userId="a6295d4dc9e22643" providerId="LiveId" clId="{F8C98286-B8A5-4010-B881-789728F564B7}" dt="2021-07-12T00:08:46.819" v="784" actId="21"/>
          <ac:spMkLst>
            <pc:docMk/>
            <pc:sldMk cId="2519962640" sldId="256"/>
            <ac:spMk id="576" creationId="{438A6221-7E3A-4219-9403-397C783CB278}"/>
          </ac:spMkLst>
        </pc:spChg>
        <pc:spChg chg="add del mod">
          <ac:chgData name="Fatima Pillosu" userId="a6295d4dc9e22643" providerId="LiveId" clId="{F8C98286-B8A5-4010-B881-789728F564B7}" dt="2021-07-12T00:08:46.819" v="784" actId="21"/>
          <ac:spMkLst>
            <pc:docMk/>
            <pc:sldMk cId="2519962640" sldId="256"/>
            <ac:spMk id="577" creationId="{6D19B009-9552-4B33-91A3-44223DF99C2D}"/>
          </ac:spMkLst>
        </pc:spChg>
        <pc:spChg chg="add del mod">
          <ac:chgData name="Fatima Pillosu" userId="a6295d4dc9e22643" providerId="LiveId" clId="{F8C98286-B8A5-4010-B881-789728F564B7}" dt="2021-07-12T00:08:46.819" v="784" actId="21"/>
          <ac:spMkLst>
            <pc:docMk/>
            <pc:sldMk cId="2519962640" sldId="256"/>
            <ac:spMk id="578" creationId="{0500E907-0F1E-4E2F-A9BD-20B52D215F3E}"/>
          </ac:spMkLst>
        </pc:spChg>
        <pc:spChg chg="add del mod">
          <ac:chgData name="Fatima Pillosu" userId="a6295d4dc9e22643" providerId="LiveId" clId="{F8C98286-B8A5-4010-B881-789728F564B7}" dt="2021-07-12T00:08:46.819" v="784" actId="21"/>
          <ac:spMkLst>
            <pc:docMk/>
            <pc:sldMk cId="2519962640" sldId="256"/>
            <ac:spMk id="579" creationId="{9F69EE4D-95F3-46B9-B465-46FC3B1448BC}"/>
          </ac:spMkLst>
        </pc:spChg>
        <pc:spChg chg="add del mod">
          <ac:chgData name="Fatima Pillosu" userId="a6295d4dc9e22643" providerId="LiveId" clId="{F8C98286-B8A5-4010-B881-789728F564B7}" dt="2021-07-12T00:08:46.819" v="784" actId="21"/>
          <ac:spMkLst>
            <pc:docMk/>
            <pc:sldMk cId="2519962640" sldId="256"/>
            <ac:spMk id="580" creationId="{AE1277B3-2E18-44EA-8C66-D07361527566}"/>
          </ac:spMkLst>
        </pc:spChg>
        <pc:spChg chg="add del mod">
          <ac:chgData name="Fatima Pillosu" userId="a6295d4dc9e22643" providerId="LiveId" clId="{F8C98286-B8A5-4010-B881-789728F564B7}" dt="2021-07-12T00:13:35.408" v="816" actId="21"/>
          <ac:spMkLst>
            <pc:docMk/>
            <pc:sldMk cId="2519962640" sldId="256"/>
            <ac:spMk id="582" creationId="{7F0F72EB-CFB9-4896-84DB-08DC4F4FDB42}"/>
          </ac:spMkLst>
        </pc:spChg>
        <pc:spChg chg="add del mod">
          <ac:chgData name="Fatima Pillosu" userId="a6295d4dc9e22643" providerId="LiveId" clId="{F8C98286-B8A5-4010-B881-789728F564B7}" dt="2021-07-12T00:13:35.408" v="816" actId="21"/>
          <ac:spMkLst>
            <pc:docMk/>
            <pc:sldMk cId="2519962640" sldId="256"/>
            <ac:spMk id="583" creationId="{A9B27122-358F-4A11-9AC1-AB1C6952AE1F}"/>
          </ac:spMkLst>
        </pc:spChg>
        <pc:spChg chg="add del mod">
          <ac:chgData name="Fatima Pillosu" userId="a6295d4dc9e22643" providerId="LiveId" clId="{F8C98286-B8A5-4010-B881-789728F564B7}" dt="2021-07-12T00:13:35.408" v="816" actId="21"/>
          <ac:spMkLst>
            <pc:docMk/>
            <pc:sldMk cId="2519962640" sldId="256"/>
            <ac:spMk id="585" creationId="{6BB1E581-6BA5-4034-B360-703D31F5F5DE}"/>
          </ac:spMkLst>
        </pc:spChg>
        <pc:spChg chg="add del mod">
          <ac:chgData name="Fatima Pillosu" userId="a6295d4dc9e22643" providerId="LiveId" clId="{F8C98286-B8A5-4010-B881-789728F564B7}" dt="2021-07-12T00:13:35.408" v="816" actId="21"/>
          <ac:spMkLst>
            <pc:docMk/>
            <pc:sldMk cId="2519962640" sldId="256"/>
            <ac:spMk id="586" creationId="{11664ADA-37CC-480E-B629-1D9FA1FD5ED8}"/>
          </ac:spMkLst>
        </pc:spChg>
        <pc:spChg chg="add del mod">
          <ac:chgData name="Fatima Pillosu" userId="a6295d4dc9e22643" providerId="LiveId" clId="{F8C98286-B8A5-4010-B881-789728F564B7}" dt="2021-07-12T00:13:35.408" v="816" actId="21"/>
          <ac:spMkLst>
            <pc:docMk/>
            <pc:sldMk cId="2519962640" sldId="256"/>
            <ac:spMk id="587" creationId="{0977C90E-6786-448E-8F10-7C79AE41A42C}"/>
          </ac:spMkLst>
        </pc:spChg>
        <pc:spChg chg="add del mod">
          <ac:chgData name="Fatima Pillosu" userId="a6295d4dc9e22643" providerId="LiveId" clId="{F8C98286-B8A5-4010-B881-789728F564B7}" dt="2021-07-12T00:13:35.408" v="816" actId="21"/>
          <ac:spMkLst>
            <pc:docMk/>
            <pc:sldMk cId="2519962640" sldId="256"/>
            <ac:spMk id="588" creationId="{B42E8A34-F6AA-42AE-84D1-51083FACEEC5}"/>
          </ac:spMkLst>
        </pc:spChg>
        <pc:spChg chg="add del mod">
          <ac:chgData name="Fatima Pillosu" userId="a6295d4dc9e22643" providerId="LiveId" clId="{F8C98286-B8A5-4010-B881-789728F564B7}" dt="2021-07-12T00:13:35.408" v="816" actId="21"/>
          <ac:spMkLst>
            <pc:docMk/>
            <pc:sldMk cId="2519962640" sldId="256"/>
            <ac:spMk id="589" creationId="{DF9473A2-23A5-4D99-96F2-6B1F323F2C3E}"/>
          </ac:spMkLst>
        </pc:spChg>
        <pc:spChg chg="add del mod">
          <ac:chgData name="Fatima Pillosu" userId="a6295d4dc9e22643" providerId="LiveId" clId="{F8C98286-B8A5-4010-B881-789728F564B7}" dt="2021-07-12T00:13:35.408" v="816" actId="21"/>
          <ac:spMkLst>
            <pc:docMk/>
            <pc:sldMk cId="2519962640" sldId="256"/>
            <ac:spMk id="590" creationId="{389CF4EB-96AB-4541-99EA-F76447DF45A8}"/>
          </ac:spMkLst>
        </pc:spChg>
        <pc:spChg chg="add del mod">
          <ac:chgData name="Fatima Pillosu" userId="a6295d4dc9e22643" providerId="LiveId" clId="{F8C98286-B8A5-4010-B881-789728F564B7}" dt="2021-07-12T00:13:35.408" v="816" actId="21"/>
          <ac:spMkLst>
            <pc:docMk/>
            <pc:sldMk cId="2519962640" sldId="256"/>
            <ac:spMk id="591" creationId="{FD19897B-CDA4-487B-9939-649AD3285C1F}"/>
          </ac:spMkLst>
        </pc:spChg>
        <pc:spChg chg="add del mod">
          <ac:chgData name="Fatima Pillosu" userId="a6295d4dc9e22643" providerId="LiveId" clId="{F8C98286-B8A5-4010-B881-789728F564B7}" dt="2021-07-12T00:13:35.408" v="816" actId="21"/>
          <ac:spMkLst>
            <pc:docMk/>
            <pc:sldMk cId="2519962640" sldId="256"/>
            <ac:spMk id="592" creationId="{DF17603D-5B1C-4B1C-8091-04020A134D78}"/>
          </ac:spMkLst>
        </pc:spChg>
        <pc:spChg chg="add del mod">
          <ac:chgData name="Fatima Pillosu" userId="a6295d4dc9e22643" providerId="LiveId" clId="{F8C98286-B8A5-4010-B881-789728F564B7}" dt="2021-07-12T00:13:35.408" v="816" actId="21"/>
          <ac:spMkLst>
            <pc:docMk/>
            <pc:sldMk cId="2519962640" sldId="256"/>
            <ac:spMk id="593" creationId="{31A2C86B-97AE-4A43-A773-971C81492342}"/>
          </ac:spMkLst>
        </pc:spChg>
        <pc:spChg chg="add del mod">
          <ac:chgData name="Fatima Pillosu" userId="a6295d4dc9e22643" providerId="LiveId" clId="{F8C98286-B8A5-4010-B881-789728F564B7}" dt="2021-07-12T00:13:35.408" v="816" actId="21"/>
          <ac:spMkLst>
            <pc:docMk/>
            <pc:sldMk cId="2519962640" sldId="256"/>
            <ac:spMk id="594" creationId="{561E6A16-945E-4320-AFE8-5D8A41613257}"/>
          </ac:spMkLst>
        </pc:spChg>
        <pc:spChg chg="add del mod">
          <ac:chgData name="Fatima Pillosu" userId="a6295d4dc9e22643" providerId="LiveId" clId="{F8C98286-B8A5-4010-B881-789728F564B7}" dt="2021-07-12T00:13:35.408" v="816" actId="21"/>
          <ac:spMkLst>
            <pc:docMk/>
            <pc:sldMk cId="2519962640" sldId="256"/>
            <ac:spMk id="595" creationId="{5A917286-971E-4647-9707-3FA28D669411}"/>
          </ac:spMkLst>
        </pc:spChg>
        <pc:spChg chg="add del mod">
          <ac:chgData name="Fatima Pillosu" userId="a6295d4dc9e22643" providerId="LiveId" clId="{F8C98286-B8A5-4010-B881-789728F564B7}" dt="2021-07-12T00:13:35.408" v="816" actId="21"/>
          <ac:spMkLst>
            <pc:docMk/>
            <pc:sldMk cId="2519962640" sldId="256"/>
            <ac:spMk id="628" creationId="{49F62170-0C81-4959-AC84-E6C9E0215462}"/>
          </ac:spMkLst>
        </pc:spChg>
        <pc:spChg chg="add del mod">
          <ac:chgData name="Fatima Pillosu" userId="a6295d4dc9e22643" providerId="LiveId" clId="{F8C98286-B8A5-4010-B881-789728F564B7}" dt="2021-07-12T00:13:35.408" v="816" actId="21"/>
          <ac:spMkLst>
            <pc:docMk/>
            <pc:sldMk cId="2519962640" sldId="256"/>
            <ac:spMk id="629" creationId="{C659DCA9-B9CB-4AC8-BE1B-8F926E510BEE}"/>
          </ac:spMkLst>
        </pc:spChg>
        <pc:spChg chg="add del mod">
          <ac:chgData name="Fatima Pillosu" userId="a6295d4dc9e22643" providerId="LiveId" clId="{F8C98286-B8A5-4010-B881-789728F564B7}" dt="2021-07-12T00:13:35.408" v="816" actId="21"/>
          <ac:spMkLst>
            <pc:docMk/>
            <pc:sldMk cId="2519962640" sldId="256"/>
            <ac:spMk id="630" creationId="{F9F47143-AF6D-483A-BC8C-96BE2E96ADFC}"/>
          </ac:spMkLst>
        </pc:spChg>
        <pc:spChg chg="add del mod">
          <ac:chgData name="Fatima Pillosu" userId="a6295d4dc9e22643" providerId="LiveId" clId="{F8C98286-B8A5-4010-B881-789728F564B7}" dt="2021-07-12T00:13:35.408" v="816" actId="21"/>
          <ac:spMkLst>
            <pc:docMk/>
            <pc:sldMk cId="2519962640" sldId="256"/>
            <ac:spMk id="631" creationId="{BFEC2CBB-48F7-40B0-87F0-D6E874AC0FE3}"/>
          </ac:spMkLst>
        </pc:spChg>
        <pc:spChg chg="add del mod">
          <ac:chgData name="Fatima Pillosu" userId="a6295d4dc9e22643" providerId="LiveId" clId="{F8C98286-B8A5-4010-B881-789728F564B7}" dt="2021-07-12T00:13:35.408" v="816" actId="21"/>
          <ac:spMkLst>
            <pc:docMk/>
            <pc:sldMk cId="2519962640" sldId="256"/>
            <ac:spMk id="632" creationId="{6681818B-F5B3-45E5-91FF-A6C65028516F}"/>
          </ac:spMkLst>
        </pc:spChg>
        <pc:spChg chg="add del mod">
          <ac:chgData name="Fatima Pillosu" userId="a6295d4dc9e22643" providerId="LiveId" clId="{F8C98286-B8A5-4010-B881-789728F564B7}" dt="2021-07-12T00:13:35.408" v="816" actId="21"/>
          <ac:spMkLst>
            <pc:docMk/>
            <pc:sldMk cId="2519962640" sldId="256"/>
            <ac:spMk id="639" creationId="{98408D21-D5A5-4CBF-8347-136A31D79E18}"/>
          </ac:spMkLst>
        </pc:spChg>
        <pc:spChg chg="add del mod">
          <ac:chgData name="Fatima Pillosu" userId="a6295d4dc9e22643" providerId="LiveId" clId="{F8C98286-B8A5-4010-B881-789728F564B7}" dt="2021-07-12T00:13:35.408" v="816" actId="21"/>
          <ac:spMkLst>
            <pc:docMk/>
            <pc:sldMk cId="2519962640" sldId="256"/>
            <ac:spMk id="640" creationId="{32B8C5F8-6AD7-48A4-9E10-CC865723604E}"/>
          </ac:spMkLst>
        </pc:spChg>
        <pc:spChg chg="add del mod">
          <ac:chgData name="Fatima Pillosu" userId="a6295d4dc9e22643" providerId="LiveId" clId="{F8C98286-B8A5-4010-B881-789728F564B7}" dt="2021-07-12T00:13:35.408" v="816" actId="21"/>
          <ac:spMkLst>
            <pc:docMk/>
            <pc:sldMk cId="2519962640" sldId="256"/>
            <ac:spMk id="641" creationId="{084A99C3-230B-4EBB-B866-9505828AA8E3}"/>
          </ac:spMkLst>
        </pc:spChg>
        <pc:spChg chg="add del mod">
          <ac:chgData name="Fatima Pillosu" userId="a6295d4dc9e22643" providerId="LiveId" clId="{F8C98286-B8A5-4010-B881-789728F564B7}" dt="2021-07-12T00:13:35.408" v="816" actId="21"/>
          <ac:spMkLst>
            <pc:docMk/>
            <pc:sldMk cId="2519962640" sldId="256"/>
            <ac:spMk id="642" creationId="{0B882546-C309-4246-A87C-FC44036C756B}"/>
          </ac:spMkLst>
        </pc:spChg>
        <pc:spChg chg="add del mod">
          <ac:chgData name="Fatima Pillosu" userId="a6295d4dc9e22643" providerId="LiveId" clId="{F8C98286-B8A5-4010-B881-789728F564B7}" dt="2021-07-12T00:13:35.408" v="816" actId="21"/>
          <ac:spMkLst>
            <pc:docMk/>
            <pc:sldMk cId="2519962640" sldId="256"/>
            <ac:spMk id="643" creationId="{1AF08079-C6EF-48CC-B0E6-B3B42ADE6A71}"/>
          </ac:spMkLst>
        </pc:spChg>
        <pc:spChg chg="add del mod">
          <ac:chgData name="Fatima Pillosu" userId="a6295d4dc9e22643" providerId="LiveId" clId="{F8C98286-B8A5-4010-B881-789728F564B7}" dt="2021-07-12T00:13:35.408" v="816" actId="21"/>
          <ac:spMkLst>
            <pc:docMk/>
            <pc:sldMk cId="2519962640" sldId="256"/>
            <ac:spMk id="644" creationId="{77986570-C0A2-4E3A-9DC1-282C7EFD157C}"/>
          </ac:spMkLst>
        </pc:spChg>
        <pc:spChg chg="add del mod">
          <ac:chgData name="Fatima Pillosu" userId="a6295d4dc9e22643" providerId="LiveId" clId="{F8C98286-B8A5-4010-B881-789728F564B7}" dt="2021-07-12T00:13:35.408" v="816" actId="21"/>
          <ac:spMkLst>
            <pc:docMk/>
            <pc:sldMk cId="2519962640" sldId="256"/>
            <ac:spMk id="645" creationId="{3F99514C-12F0-42C5-83FE-AA070A122989}"/>
          </ac:spMkLst>
        </pc:spChg>
        <pc:spChg chg="add del mod">
          <ac:chgData name="Fatima Pillosu" userId="a6295d4dc9e22643" providerId="LiveId" clId="{F8C98286-B8A5-4010-B881-789728F564B7}" dt="2021-07-12T00:13:35.408" v="816" actId="21"/>
          <ac:spMkLst>
            <pc:docMk/>
            <pc:sldMk cId="2519962640" sldId="256"/>
            <ac:spMk id="646" creationId="{DA8890B3-3BFA-48B4-A653-1A23A328033E}"/>
          </ac:spMkLst>
        </pc:spChg>
        <pc:spChg chg="add del mod">
          <ac:chgData name="Fatima Pillosu" userId="a6295d4dc9e22643" providerId="LiveId" clId="{F8C98286-B8A5-4010-B881-789728F564B7}" dt="2021-07-12T00:13:35.408" v="816" actId="21"/>
          <ac:spMkLst>
            <pc:docMk/>
            <pc:sldMk cId="2519962640" sldId="256"/>
            <ac:spMk id="647" creationId="{64A47448-35ED-4FAE-8AD7-2346C94F9D6B}"/>
          </ac:spMkLst>
        </pc:spChg>
        <pc:spChg chg="add del mod">
          <ac:chgData name="Fatima Pillosu" userId="a6295d4dc9e22643" providerId="LiveId" clId="{F8C98286-B8A5-4010-B881-789728F564B7}" dt="2021-07-12T00:13:35.408" v="816" actId="21"/>
          <ac:spMkLst>
            <pc:docMk/>
            <pc:sldMk cId="2519962640" sldId="256"/>
            <ac:spMk id="648" creationId="{E30FBBC9-6AAB-4204-BF65-1140CA4CBD7E}"/>
          </ac:spMkLst>
        </pc:spChg>
        <pc:spChg chg="add del mod">
          <ac:chgData name="Fatima Pillosu" userId="a6295d4dc9e22643" providerId="LiveId" clId="{F8C98286-B8A5-4010-B881-789728F564B7}" dt="2021-07-12T00:13:35.408" v="816" actId="21"/>
          <ac:spMkLst>
            <pc:docMk/>
            <pc:sldMk cId="2519962640" sldId="256"/>
            <ac:spMk id="649" creationId="{F79C3D82-ABBD-448A-A19B-21FCCA6A9AFC}"/>
          </ac:spMkLst>
        </pc:spChg>
        <pc:spChg chg="add del mod">
          <ac:chgData name="Fatima Pillosu" userId="a6295d4dc9e22643" providerId="LiveId" clId="{F8C98286-B8A5-4010-B881-789728F564B7}" dt="2021-07-12T00:13:35.408" v="816" actId="21"/>
          <ac:spMkLst>
            <pc:docMk/>
            <pc:sldMk cId="2519962640" sldId="256"/>
            <ac:spMk id="650" creationId="{24029503-136E-4A0C-86EB-1960E708E82C}"/>
          </ac:spMkLst>
        </pc:spChg>
        <pc:spChg chg="add del mod">
          <ac:chgData name="Fatima Pillosu" userId="a6295d4dc9e22643" providerId="LiveId" clId="{F8C98286-B8A5-4010-B881-789728F564B7}" dt="2021-07-12T00:13:35.408" v="816" actId="21"/>
          <ac:spMkLst>
            <pc:docMk/>
            <pc:sldMk cId="2519962640" sldId="256"/>
            <ac:spMk id="652" creationId="{54C596FE-F4DA-4AE1-910C-A4561F5F61B1}"/>
          </ac:spMkLst>
        </pc:spChg>
        <pc:spChg chg="add del mod">
          <ac:chgData name="Fatima Pillosu" userId="a6295d4dc9e22643" providerId="LiveId" clId="{F8C98286-B8A5-4010-B881-789728F564B7}" dt="2021-07-12T00:13:35.408" v="816" actId="21"/>
          <ac:spMkLst>
            <pc:docMk/>
            <pc:sldMk cId="2519962640" sldId="256"/>
            <ac:spMk id="653" creationId="{0322910F-B474-4960-B99E-7D51B0010108}"/>
          </ac:spMkLst>
        </pc:spChg>
        <pc:spChg chg="add del mod">
          <ac:chgData name="Fatima Pillosu" userId="a6295d4dc9e22643" providerId="LiveId" clId="{F8C98286-B8A5-4010-B881-789728F564B7}" dt="2021-07-12T00:13:35.408" v="816" actId="21"/>
          <ac:spMkLst>
            <pc:docMk/>
            <pc:sldMk cId="2519962640" sldId="256"/>
            <ac:spMk id="654" creationId="{DB6D161B-5D39-4D63-B06F-34FCBC506023}"/>
          </ac:spMkLst>
        </pc:spChg>
        <pc:spChg chg="add del mod">
          <ac:chgData name="Fatima Pillosu" userId="a6295d4dc9e22643" providerId="LiveId" clId="{F8C98286-B8A5-4010-B881-789728F564B7}" dt="2021-07-12T00:13:35.408" v="816" actId="21"/>
          <ac:spMkLst>
            <pc:docMk/>
            <pc:sldMk cId="2519962640" sldId="256"/>
            <ac:spMk id="655" creationId="{AB1CCE4B-3CF0-4E76-A424-839708DB8D11}"/>
          </ac:spMkLst>
        </pc:spChg>
        <pc:spChg chg="add del mod">
          <ac:chgData name="Fatima Pillosu" userId="a6295d4dc9e22643" providerId="LiveId" clId="{F8C98286-B8A5-4010-B881-789728F564B7}" dt="2021-07-12T00:13:35.408" v="816" actId="21"/>
          <ac:spMkLst>
            <pc:docMk/>
            <pc:sldMk cId="2519962640" sldId="256"/>
            <ac:spMk id="656" creationId="{B55BF424-AD09-4FA4-8983-FDA867266213}"/>
          </ac:spMkLst>
        </pc:spChg>
        <pc:spChg chg="add del mod">
          <ac:chgData name="Fatima Pillosu" userId="a6295d4dc9e22643" providerId="LiveId" clId="{F8C98286-B8A5-4010-B881-789728F564B7}" dt="2021-07-12T00:13:35.408" v="816" actId="21"/>
          <ac:spMkLst>
            <pc:docMk/>
            <pc:sldMk cId="2519962640" sldId="256"/>
            <ac:spMk id="657" creationId="{66011CF7-8B00-48FC-B45C-B62EE46B43A8}"/>
          </ac:spMkLst>
        </pc:spChg>
        <pc:spChg chg="add del mod">
          <ac:chgData name="Fatima Pillosu" userId="a6295d4dc9e22643" providerId="LiveId" clId="{F8C98286-B8A5-4010-B881-789728F564B7}" dt="2021-07-12T00:13:35.408" v="816" actId="21"/>
          <ac:spMkLst>
            <pc:docMk/>
            <pc:sldMk cId="2519962640" sldId="256"/>
            <ac:spMk id="658" creationId="{9478C631-0AFD-4183-A971-C6B653D00302}"/>
          </ac:spMkLst>
        </pc:spChg>
        <pc:spChg chg="add del mod">
          <ac:chgData name="Fatima Pillosu" userId="a6295d4dc9e22643" providerId="LiveId" clId="{F8C98286-B8A5-4010-B881-789728F564B7}" dt="2021-07-12T00:13:35.408" v="816" actId="21"/>
          <ac:spMkLst>
            <pc:docMk/>
            <pc:sldMk cId="2519962640" sldId="256"/>
            <ac:spMk id="659" creationId="{DA53457F-2867-441E-933D-9AA18AD27A33}"/>
          </ac:spMkLst>
        </pc:spChg>
        <pc:spChg chg="add del mod">
          <ac:chgData name="Fatima Pillosu" userId="a6295d4dc9e22643" providerId="LiveId" clId="{F8C98286-B8A5-4010-B881-789728F564B7}" dt="2021-07-12T00:13:35.408" v="816" actId="21"/>
          <ac:spMkLst>
            <pc:docMk/>
            <pc:sldMk cId="2519962640" sldId="256"/>
            <ac:spMk id="660" creationId="{6CAD3EF1-161C-41EC-BF30-1065BE4E7FE6}"/>
          </ac:spMkLst>
        </pc:spChg>
        <pc:spChg chg="add del mod">
          <ac:chgData name="Fatima Pillosu" userId="a6295d4dc9e22643" providerId="LiveId" clId="{F8C98286-B8A5-4010-B881-789728F564B7}" dt="2021-07-12T00:13:35.408" v="816" actId="21"/>
          <ac:spMkLst>
            <pc:docMk/>
            <pc:sldMk cId="2519962640" sldId="256"/>
            <ac:spMk id="661" creationId="{02D947C4-B6DB-4181-B8E0-DD6633EAEECD}"/>
          </ac:spMkLst>
        </pc:spChg>
        <pc:spChg chg="add del mod">
          <ac:chgData name="Fatima Pillosu" userId="a6295d4dc9e22643" providerId="LiveId" clId="{F8C98286-B8A5-4010-B881-789728F564B7}" dt="2021-07-12T00:13:35.408" v="816" actId="21"/>
          <ac:spMkLst>
            <pc:docMk/>
            <pc:sldMk cId="2519962640" sldId="256"/>
            <ac:spMk id="662" creationId="{D3FFFCC5-B745-46F1-8020-3D043C9EE33C}"/>
          </ac:spMkLst>
        </pc:spChg>
        <pc:spChg chg="add mod">
          <ac:chgData name="Fatima Pillosu" userId="a6295d4dc9e22643" providerId="LiveId" clId="{F8C98286-B8A5-4010-B881-789728F564B7}" dt="2021-07-12T00:13:50.393" v="817"/>
          <ac:spMkLst>
            <pc:docMk/>
            <pc:sldMk cId="2519962640" sldId="256"/>
            <ac:spMk id="664" creationId="{A0FD9B42-5CB0-4844-A2CF-2E500040F795}"/>
          </ac:spMkLst>
        </pc:spChg>
        <pc:spChg chg="add mod">
          <ac:chgData name="Fatima Pillosu" userId="a6295d4dc9e22643" providerId="LiveId" clId="{F8C98286-B8A5-4010-B881-789728F564B7}" dt="2021-07-12T00:13:50.393" v="817"/>
          <ac:spMkLst>
            <pc:docMk/>
            <pc:sldMk cId="2519962640" sldId="256"/>
            <ac:spMk id="665" creationId="{0854D3AC-20D1-4C7B-8824-7F1E22D7BA0D}"/>
          </ac:spMkLst>
        </pc:spChg>
        <pc:spChg chg="add mod">
          <ac:chgData name="Fatima Pillosu" userId="a6295d4dc9e22643" providerId="LiveId" clId="{F8C98286-B8A5-4010-B881-789728F564B7}" dt="2021-07-12T00:13:50.393" v="817"/>
          <ac:spMkLst>
            <pc:docMk/>
            <pc:sldMk cId="2519962640" sldId="256"/>
            <ac:spMk id="667" creationId="{F2C67D61-61D8-455E-9BB6-45BB150DB182}"/>
          </ac:spMkLst>
        </pc:spChg>
        <pc:spChg chg="add mod">
          <ac:chgData name="Fatima Pillosu" userId="a6295d4dc9e22643" providerId="LiveId" clId="{F8C98286-B8A5-4010-B881-789728F564B7}" dt="2021-07-12T00:13:50.393" v="817"/>
          <ac:spMkLst>
            <pc:docMk/>
            <pc:sldMk cId="2519962640" sldId="256"/>
            <ac:spMk id="668" creationId="{7121E3E7-44DA-49E4-B082-537DAB36D9B2}"/>
          </ac:spMkLst>
        </pc:spChg>
        <pc:spChg chg="add mod">
          <ac:chgData name="Fatima Pillosu" userId="a6295d4dc9e22643" providerId="LiveId" clId="{F8C98286-B8A5-4010-B881-789728F564B7}" dt="2021-07-12T00:13:50.393" v="817"/>
          <ac:spMkLst>
            <pc:docMk/>
            <pc:sldMk cId="2519962640" sldId="256"/>
            <ac:spMk id="669" creationId="{93094075-EBE5-4C66-9007-1275AC7FBECD}"/>
          </ac:spMkLst>
        </pc:spChg>
        <pc:spChg chg="add mod">
          <ac:chgData name="Fatima Pillosu" userId="a6295d4dc9e22643" providerId="LiveId" clId="{F8C98286-B8A5-4010-B881-789728F564B7}" dt="2021-07-12T00:13:50.393" v="817"/>
          <ac:spMkLst>
            <pc:docMk/>
            <pc:sldMk cId="2519962640" sldId="256"/>
            <ac:spMk id="670" creationId="{5F3B6E8D-466D-46F5-8CA1-E465AEEB7BB4}"/>
          </ac:spMkLst>
        </pc:spChg>
        <pc:spChg chg="add mod">
          <ac:chgData name="Fatima Pillosu" userId="a6295d4dc9e22643" providerId="LiveId" clId="{F8C98286-B8A5-4010-B881-789728F564B7}" dt="2021-07-12T00:13:50.393" v="817"/>
          <ac:spMkLst>
            <pc:docMk/>
            <pc:sldMk cId="2519962640" sldId="256"/>
            <ac:spMk id="671" creationId="{5FEBCC11-413D-493B-B7B4-04B087BE94AA}"/>
          </ac:spMkLst>
        </pc:spChg>
        <pc:spChg chg="add mod">
          <ac:chgData name="Fatima Pillosu" userId="a6295d4dc9e22643" providerId="LiveId" clId="{F8C98286-B8A5-4010-B881-789728F564B7}" dt="2021-07-12T00:13:50.393" v="817"/>
          <ac:spMkLst>
            <pc:docMk/>
            <pc:sldMk cId="2519962640" sldId="256"/>
            <ac:spMk id="672" creationId="{4ADA6061-CCED-4774-BD61-3AAE43D23828}"/>
          </ac:spMkLst>
        </pc:spChg>
        <pc:spChg chg="add mod">
          <ac:chgData name="Fatima Pillosu" userId="a6295d4dc9e22643" providerId="LiveId" clId="{F8C98286-B8A5-4010-B881-789728F564B7}" dt="2021-07-12T00:13:50.393" v="817"/>
          <ac:spMkLst>
            <pc:docMk/>
            <pc:sldMk cId="2519962640" sldId="256"/>
            <ac:spMk id="673" creationId="{4888973C-A9A9-4118-8CEF-2A7DE6246E98}"/>
          </ac:spMkLst>
        </pc:spChg>
        <pc:spChg chg="add mod">
          <ac:chgData name="Fatima Pillosu" userId="a6295d4dc9e22643" providerId="LiveId" clId="{F8C98286-B8A5-4010-B881-789728F564B7}" dt="2021-07-12T00:13:50.393" v="817"/>
          <ac:spMkLst>
            <pc:docMk/>
            <pc:sldMk cId="2519962640" sldId="256"/>
            <ac:spMk id="674" creationId="{7DB5FE49-FC2F-4444-8E20-35FB23ACD9CC}"/>
          </ac:spMkLst>
        </pc:spChg>
        <pc:spChg chg="add mod">
          <ac:chgData name="Fatima Pillosu" userId="a6295d4dc9e22643" providerId="LiveId" clId="{F8C98286-B8A5-4010-B881-789728F564B7}" dt="2021-07-12T00:13:50.393" v="817"/>
          <ac:spMkLst>
            <pc:docMk/>
            <pc:sldMk cId="2519962640" sldId="256"/>
            <ac:spMk id="675" creationId="{62E85A2B-DB78-4C93-ACCC-03F001856B8A}"/>
          </ac:spMkLst>
        </pc:spChg>
        <pc:spChg chg="add mod">
          <ac:chgData name="Fatima Pillosu" userId="a6295d4dc9e22643" providerId="LiveId" clId="{F8C98286-B8A5-4010-B881-789728F564B7}" dt="2021-07-12T00:13:50.393" v="817"/>
          <ac:spMkLst>
            <pc:docMk/>
            <pc:sldMk cId="2519962640" sldId="256"/>
            <ac:spMk id="676" creationId="{9B94AB9E-5587-42CD-B615-320F5307AC6C}"/>
          </ac:spMkLst>
        </pc:spChg>
        <pc:spChg chg="add mod">
          <ac:chgData name="Fatima Pillosu" userId="a6295d4dc9e22643" providerId="LiveId" clId="{F8C98286-B8A5-4010-B881-789728F564B7}" dt="2021-07-12T00:13:50.393" v="817"/>
          <ac:spMkLst>
            <pc:docMk/>
            <pc:sldMk cId="2519962640" sldId="256"/>
            <ac:spMk id="677" creationId="{75F77A5E-6BFC-4794-AAC3-1B69E9429363}"/>
          </ac:spMkLst>
        </pc:spChg>
        <pc:spChg chg="add mod">
          <ac:chgData name="Fatima Pillosu" userId="a6295d4dc9e22643" providerId="LiveId" clId="{F8C98286-B8A5-4010-B881-789728F564B7}" dt="2021-07-12T00:13:50.393" v="817"/>
          <ac:spMkLst>
            <pc:docMk/>
            <pc:sldMk cId="2519962640" sldId="256"/>
            <ac:spMk id="710" creationId="{A146A85A-2ABD-421A-BCF5-44874E521670}"/>
          </ac:spMkLst>
        </pc:spChg>
        <pc:spChg chg="add mod">
          <ac:chgData name="Fatima Pillosu" userId="a6295d4dc9e22643" providerId="LiveId" clId="{F8C98286-B8A5-4010-B881-789728F564B7}" dt="2021-07-12T00:13:50.393" v="817"/>
          <ac:spMkLst>
            <pc:docMk/>
            <pc:sldMk cId="2519962640" sldId="256"/>
            <ac:spMk id="711" creationId="{B5D1BC4E-7EF1-4EBF-B1F3-06628F06EB45}"/>
          </ac:spMkLst>
        </pc:spChg>
        <pc:spChg chg="add mod">
          <ac:chgData name="Fatima Pillosu" userId="a6295d4dc9e22643" providerId="LiveId" clId="{F8C98286-B8A5-4010-B881-789728F564B7}" dt="2021-07-12T00:13:50.393" v="817"/>
          <ac:spMkLst>
            <pc:docMk/>
            <pc:sldMk cId="2519962640" sldId="256"/>
            <ac:spMk id="712" creationId="{8C9F9735-D5C9-4A6C-990A-ADF18CCEB593}"/>
          </ac:spMkLst>
        </pc:spChg>
        <pc:spChg chg="add mod">
          <ac:chgData name="Fatima Pillosu" userId="a6295d4dc9e22643" providerId="LiveId" clId="{F8C98286-B8A5-4010-B881-789728F564B7}" dt="2021-07-12T00:13:50.393" v="817"/>
          <ac:spMkLst>
            <pc:docMk/>
            <pc:sldMk cId="2519962640" sldId="256"/>
            <ac:spMk id="713" creationId="{47B14539-C8D6-4A7D-A829-CBDE442E11B5}"/>
          </ac:spMkLst>
        </pc:spChg>
        <pc:spChg chg="add mod">
          <ac:chgData name="Fatima Pillosu" userId="a6295d4dc9e22643" providerId="LiveId" clId="{F8C98286-B8A5-4010-B881-789728F564B7}" dt="2021-07-12T00:13:50.393" v="817"/>
          <ac:spMkLst>
            <pc:docMk/>
            <pc:sldMk cId="2519962640" sldId="256"/>
            <ac:spMk id="714" creationId="{EC39D76C-1ED3-4BE5-94D6-932102A6E44A}"/>
          </ac:spMkLst>
        </pc:spChg>
        <pc:spChg chg="add mod">
          <ac:chgData name="Fatima Pillosu" userId="a6295d4dc9e22643" providerId="LiveId" clId="{F8C98286-B8A5-4010-B881-789728F564B7}" dt="2021-07-12T00:13:50.393" v="817"/>
          <ac:spMkLst>
            <pc:docMk/>
            <pc:sldMk cId="2519962640" sldId="256"/>
            <ac:spMk id="721" creationId="{2500883C-AAE3-480F-B816-022A27874D72}"/>
          </ac:spMkLst>
        </pc:spChg>
        <pc:spChg chg="add mod">
          <ac:chgData name="Fatima Pillosu" userId="a6295d4dc9e22643" providerId="LiveId" clId="{F8C98286-B8A5-4010-B881-789728F564B7}" dt="2021-07-12T00:13:50.393" v="817"/>
          <ac:spMkLst>
            <pc:docMk/>
            <pc:sldMk cId="2519962640" sldId="256"/>
            <ac:spMk id="722" creationId="{81ED309C-8600-4632-B5F7-08CAF0D0D63B}"/>
          </ac:spMkLst>
        </pc:spChg>
        <pc:spChg chg="add mod">
          <ac:chgData name="Fatima Pillosu" userId="a6295d4dc9e22643" providerId="LiveId" clId="{F8C98286-B8A5-4010-B881-789728F564B7}" dt="2021-07-12T00:13:50.393" v="817"/>
          <ac:spMkLst>
            <pc:docMk/>
            <pc:sldMk cId="2519962640" sldId="256"/>
            <ac:spMk id="723" creationId="{77B985C1-03D3-4AFE-BB70-68B5DE53DE2F}"/>
          </ac:spMkLst>
        </pc:spChg>
        <pc:spChg chg="add mod">
          <ac:chgData name="Fatima Pillosu" userId="a6295d4dc9e22643" providerId="LiveId" clId="{F8C98286-B8A5-4010-B881-789728F564B7}" dt="2021-07-12T00:13:50.393" v="817"/>
          <ac:spMkLst>
            <pc:docMk/>
            <pc:sldMk cId="2519962640" sldId="256"/>
            <ac:spMk id="724" creationId="{6BB696B7-AEF8-4293-B47D-D57F1068DA84}"/>
          </ac:spMkLst>
        </pc:spChg>
        <pc:spChg chg="add mod">
          <ac:chgData name="Fatima Pillosu" userId="a6295d4dc9e22643" providerId="LiveId" clId="{F8C98286-B8A5-4010-B881-789728F564B7}" dt="2021-07-12T00:13:50.393" v="817"/>
          <ac:spMkLst>
            <pc:docMk/>
            <pc:sldMk cId="2519962640" sldId="256"/>
            <ac:spMk id="725" creationId="{A3D5A244-7EF4-4FBE-81CB-3384798DA5FC}"/>
          </ac:spMkLst>
        </pc:spChg>
        <pc:spChg chg="add mod">
          <ac:chgData name="Fatima Pillosu" userId="a6295d4dc9e22643" providerId="LiveId" clId="{F8C98286-B8A5-4010-B881-789728F564B7}" dt="2021-07-12T00:13:50.393" v="817"/>
          <ac:spMkLst>
            <pc:docMk/>
            <pc:sldMk cId="2519962640" sldId="256"/>
            <ac:spMk id="726" creationId="{50F9F672-7AC9-4C9B-913E-73FFE8A20E16}"/>
          </ac:spMkLst>
        </pc:spChg>
        <pc:spChg chg="add mod">
          <ac:chgData name="Fatima Pillosu" userId="a6295d4dc9e22643" providerId="LiveId" clId="{F8C98286-B8A5-4010-B881-789728F564B7}" dt="2021-07-12T00:13:50.393" v="817"/>
          <ac:spMkLst>
            <pc:docMk/>
            <pc:sldMk cId="2519962640" sldId="256"/>
            <ac:spMk id="727" creationId="{409115D0-948E-4028-95F0-FC09F3D2193D}"/>
          </ac:spMkLst>
        </pc:spChg>
        <pc:spChg chg="add mod">
          <ac:chgData name="Fatima Pillosu" userId="a6295d4dc9e22643" providerId="LiveId" clId="{F8C98286-B8A5-4010-B881-789728F564B7}" dt="2021-07-12T00:13:50.393" v="817"/>
          <ac:spMkLst>
            <pc:docMk/>
            <pc:sldMk cId="2519962640" sldId="256"/>
            <ac:spMk id="728" creationId="{07400AFD-32CC-4910-B6E3-CD8FF18EB683}"/>
          </ac:spMkLst>
        </pc:spChg>
        <pc:spChg chg="add mod">
          <ac:chgData name="Fatima Pillosu" userId="a6295d4dc9e22643" providerId="LiveId" clId="{F8C98286-B8A5-4010-B881-789728F564B7}" dt="2021-07-12T00:13:50.393" v="817"/>
          <ac:spMkLst>
            <pc:docMk/>
            <pc:sldMk cId="2519962640" sldId="256"/>
            <ac:spMk id="729" creationId="{16F88E9C-8537-48C1-AC87-96F369902C35}"/>
          </ac:spMkLst>
        </pc:spChg>
        <pc:spChg chg="add mod">
          <ac:chgData name="Fatima Pillosu" userId="a6295d4dc9e22643" providerId="LiveId" clId="{F8C98286-B8A5-4010-B881-789728F564B7}" dt="2021-07-12T00:13:50.393" v="817"/>
          <ac:spMkLst>
            <pc:docMk/>
            <pc:sldMk cId="2519962640" sldId="256"/>
            <ac:spMk id="730" creationId="{6DF30DEC-5C64-4C7B-B1BD-CC8A0D56F900}"/>
          </ac:spMkLst>
        </pc:spChg>
        <pc:spChg chg="add mod">
          <ac:chgData name="Fatima Pillosu" userId="a6295d4dc9e22643" providerId="LiveId" clId="{F8C98286-B8A5-4010-B881-789728F564B7}" dt="2021-07-12T00:13:50.393" v="817"/>
          <ac:spMkLst>
            <pc:docMk/>
            <pc:sldMk cId="2519962640" sldId="256"/>
            <ac:spMk id="731" creationId="{8BA1F6C4-D071-4A18-BA9C-6513224020C7}"/>
          </ac:spMkLst>
        </pc:spChg>
        <pc:spChg chg="add mod">
          <ac:chgData name="Fatima Pillosu" userId="a6295d4dc9e22643" providerId="LiveId" clId="{F8C98286-B8A5-4010-B881-789728F564B7}" dt="2021-07-12T00:13:50.393" v="817"/>
          <ac:spMkLst>
            <pc:docMk/>
            <pc:sldMk cId="2519962640" sldId="256"/>
            <ac:spMk id="732" creationId="{D90E5745-C531-4DF5-A64D-77B43D6C8C40}"/>
          </ac:spMkLst>
        </pc:spChg>
        <pc:spChg chg="add mod">
          <ac:chgData name="Fatima Pillosu" userId="a6295d4dc9e22643" providerId="LiveId" clId="{F8C98286-B8A5-4010-B881-789728F564B7}" dt="2021-07-12T00:13:50.393" v="817"/>
          <ac:spMkLst>
            <pc:docMk/>
            <pc:sldMk cId="2519962640" sldId="256"/>
            <ac:spMk id="733" creationId="{13B7CCEA-8FC6-48A4-A310-5C4663E84A6A}"/>
          </ac:spMkLst>
        </pc:spChg>
        <pc:spChg chg="add mod">
          <ac:chgData name="Fatima Pillosu" userId="a6295d4dc9e22643" providerId="LiveId" clId="{F8C98286-B8A5-4010-B881-789728F564B7}" dt="2021-07-12T00:13:50.393" v="817"/>
          <ac:spMkLst>
            <pc:docMk/>
            <pc:sldMk cId="2519962640" sldId="256"/>
            <ac:spMk id="734" creationId="{777F7071-ED6B-4398-A499-09D17821207D}"/>
          </ac:spMkLst>
        </pc:spChg>
        <pc:spChg chg="add mod">
          <ac:chgData name="Fatima Pillosu" userId="a6295d4dc9e22643" providerId="LiveId" clId="{F8C98286-B8A5-4010-B881-789728F564B7}" dt="2021-07-12T00:13:50.393" v="817"/>
          <ac:spMkLst>
            <pc:docMk/>
            <pc:sldMk cId="2519962640" sldId="256"/>
            <ac:spMk id="735" creationId="{55DB022C-7A83-4C69-ACE1-6FD203D71271}"/>
          </ac:spMkLst>
        </pc:spChg>
        <pc:spChg chg="add mod">
          <ac:chgData name="Fatima Pillosu" userId="a6295d4dc9e22643" providerId="LiveId" clId="{F8C98286-B8A5-4010-B881-789728F564B7}" dt="2021-07-12T00:13:50.393" v="817"/>
          <ac:spMkLst>
            <pc:docMk/>
            <pc:sldMk cId="2519962640" sldId="256"/>
            <ac:spMk id="736" creationId="{0EAEAF0C-5501-42AE-A6AE-EC0C442B4255}"/>
          </ac:spMkLst>
        </pc:spChg>
        <pc:spChg chg="add mod">
          <ac:chgData name="Fatima Pillosu" userId="a6295d4dc9e22643" providerId="LiveId" clId="{F8C98286-B8A5-4010-B881-789728F564B7}" dt="2021-07-12T00:13:50.393" v="817"/>
          <ac:spMkLst>
            <pc:docMk/>
            <pc:sldMk cId="2519962640" sldId="256"/>
            <ac:spMk id="737" creationId="{B6F93AEC-70F9-488C-95CE-95496903566D}"/>
          </ac:spMkLst>
        </pc:spChg>
        <pc:spChg chg="add mod">
          <ac:chgData name="Fatima Pillosu" userId="a6295d4dc9e22643" providerId="LiveId" clId="{F8C98286-B8A5-4010-B881-789728F564B7}" dt="2021-07-12T00:13:50.393" v="817"/>
          <ac:spMkLst>
            <pc:docMk/>
            <pc:sldMk cId="2519962640" sldId="256"/>
            <ac:spMk id="738" creationId="{C86B0E31-B648-4ECE-ACC9-F6249435DEB9}"/>
          </ac:spMkLst>
        </pc:spChg>
        <pc:spChg chg="add mod">
          <ac:chgData name="Fatima Pillosu" userId="a6295d4dc9e22643" providerId="LiveId" clId="{F8C98286-B8A5-4010-B881-789728F564B7}" dt="2021-07-12T00:13:50.393" v="817"/>
          <ac:spMkLst>
            <pc:docMk/>
            <pc:sldMk cId="2519962640" sldId="256"/>
            <ac:spMk id="739" creationId="{5D7611AB-EA03-44A3-960F-DCF1CA83A388}"/>
          </ac:spMkLst>
        </pc:spChg>
        <pc:spChg chg="add mod">
          <ac:chgData name="Fatima Pillosu" userId="a6295d4dc9e22643" providerId="LiveId" clId="{F8C98286-B8A5-4010-B881-789728F564B7}" dt="2021-07-12T00:13:50.393" v="817"/>
          <ac:spMkLst>
            <pc:docMk/>
            <pc:sldMk cId="2519962640" sldId="256"/>
            <ac:spMk id="740" creationId="{4A0B7BA8-21C7-4155-ACCF-A6866BAF3EE8}"/>
          </ac:spMkLst>
        </pc:spChg>
        <pc:spChg chg="add mod">
          <ac:chgData name="Fatima Pillosu" userId="a6295d4dc9e22643" providerId="LiveId" clId="{F8C98286-B8A5-4010-B881-789728F564B7}" dt="2021-07-12T00:13:50.393" v="817"/>
          <ac:spMkLst>
            <pc:docMk/>
            <pc:sldMk cId="2519962640" sldId="256"/>
            <ac:spMk id="741" creationId="{808BDF70-4876-4C56-8B78-767FA5C6019F}"/>
          </ac:spMkLst>
        </pc:spChg>
        <pc:spChg chg="add mod">
          <ac:chgData name="Fatima Pillosu" userId="a6295d4dc9e22643" providerId="LiveId" clId="{F8C98286-B8A5-4010-B881-789728F564B7}" dt="2021-07-12T00:13:50.393" v="817"/>
          <ac:spMkLst>
            <pc:docMk/>
            <pc:sldMk cId="2519962640" sldId="256"/>
            <ac:spMk id="742" creationId="{4F18F949-6A4E-47B9-9311-FDCF328028E8}"/>
          </ac:spMkLst>
        </pc:spChg>
        <pc:spChg chg="add mod">
          <ac:chgData name="Fatima Pillosu" userId="a6295d4dc9e22643" providerId="LiveId" clId="{F8C98286-B8A5-4010-B881-789728F564B7}" dt="2021-07-12T00:13:50.393" v="817"/>
          <ac:spMkLst>
            <pc:docMk/>
            <pc:sldMk cId="2519962640" sldId="256"/>
            <ac:spMk id="743" creationId="{15D19AB2-BC02-442A-9F44-04514A321BBA}"/>
          </ac:spMkLst>
        </pc:spChg>
        <pc:picChg chg="add del mod">
          <ac:chgData name="Fatima Pillosu" userId="a6295d4dc9e22643" providerId="LiveId" clId="{F8C98286-B8A5-4010-B881-789728F564B7}" dt="2021-07-11T15:14:02.327" v="183" actId="21"/>
          <ac:picMkLst>
            <pc:docMk/>
            <pc:sldMk cId="2519962640" sldId="256"/>
            <ac:picMk id="54" creationId="{A6F2C49C-E32E-4867-8CF0-8F8FC48A99E7}"/>
          </ac:picMkLst>
        </pc:picChg>
        <pc:picChg chg="add del mod">
          <ac:chgData name="Fatima Pillosu" userId="a6295d4dc9e22643" providerId="LiveId" clId="{F8C98286-B8A5-4010-B881-789728F564B7}" dt="2021-07-11T15:14:02.327" v="183" actId="21"/>
          <ac:picMkLst>
            <pc:docMk/>
            <pc:sldMk cId="2519962640" sldId="256"/>
            <ac:picMk id="55" creationId="{EA86CAA1-F24C-4126-9CF9-241B36DDD1C2}"/>
          </ac:picMkLst>
        </pc:picChg>
        <pc:picChg chg="add del mod">
          <ac:chgData name="Fatima Pillosu" userId="a6295d4dc9e22643" providerId="LiveId" clId="{F8C98286-B8A5-4010-B881-789728F564B7}" dt="2021-07-11T15:14:02.327" v="183" actId="21"/>
          <ac:picMkLst>
            <pc:docMk/>
            <pc:sldMk cId="2519962640" sldId="256"/>
            <ac:picMk id="56" creationId="{BB94A108-B84C-4505-9A00-9C0112E2DD69}"/>
          </ac:picMkLst>
        </pc:picChg>
        <pc:picChg chg="add del mod">
          <ac:chgData name="Fatima Pillosu" userId="a6295d4dc9e22643" providerId="LiveId" clId="{F8C98286-B8A5-4010-B881-789728F564B7}" dt="2021-07-11T15:14:02.327" v="183" actId="21"/>
          <ac:picMkLst>
            <pc:docMk/>
            <pc:sldMk cId="2519962640" sldId="256"/>
            <ac:picMk id="57" creationId="{F45109C8-BC58-4951-9D49-4D0B63DA25AB}"/>
          </ac:picMkLst>
        </pc:picChg>
        <pc:picChg chg="add del mod">
          <ac:chgData name="Fatima Pillosu" userId="a6295d4dc9e22643" providerId="LiveId" clId="{F8C98286-B8A5-4010-B881-789728F564B7}" dt="2021-07-11T15:14:02.327" v="183" actId="21"/>
          <ac:picMkLst>
            <pc:docMk/>
            <pc:sldMk cId="2519962640" sldId="256"/>
            <ac:picMk id="58" creationId="{127ED329-B4F4-456E-AAFA-A25F0103D28B}"/>
          </ac:picMkLst>
        </pc:picChg>
        <pc:picChg chg="add del mod">
          <ac:chgData name="Fatima Pillosu" userId="a6295d4dc9e22643" providerId="LiveId" clId="{F8C98286-B8A5-4010-B881-789728F564B7}" dt="2021-07-11T15:14:02.327" v="183" actId="21"/>
          <ac:picMkLst>
            <pc:docMk/>
            <pc:sldMk cId="2519962640" sldId="256"/>
            <ac:picMk id="59" creationId="{8DA7A47D-3511-4CD6-BB7E-8A2BD50A7749}"/>
          </ac:picMkLst>
        </pc:picChg>
        <pc:picChg chg="add del mod">
          <ac:chgData name="Fatima Pillosu" userId="a6295d4dc9e22643" providerId="LiveId" clId="{F8C98286-B8A5-4010-B881-789728F564B7}" dt="2021-07-11T14:58:56.071" v="2" actId="478"/>
          <ac:picMkLst>
            <pc:docMk/>
            <pc:sldMk cId="2519962640" sldId="256"/>
            <ac:picMk id="60" creationId="{C576646F-8FDA-441C-B865-7535121BCCDF}"/>
          </ac:picMkLst>
        </pc:picChg>
        <pc:picChg chg="add del mod">
          <ac:chgData name="Fatima Pillosu" userId="a6295d4dc9e22643" providerId="LiveId" clId="{F8C98286-B8A5-4010-B881-789728F564B7}" dt="2021-07-11T15:14:33.724" v="185" actId="21"/>
          <ac:picMkLst>
            <pc:docMk/>
            <pc:sldMk cId="2519962640" sldId="256"/>
            <ac:picMk id="82" creationId="{6BA954DE-6B87-4C63-9938-30E07F6AF374}"/>
          </ac:picMkLst>
        </pc:picChg>
        <pc:picChg chg="add del mod">
          <ac:chgData name="Fatima Pillosu" userId="a6295d4dc9e22643" providerId="LiveId" clId="{F8C98286-B8A5-4010-B881-789728F564B7}" dt="2021-07-11T23:59:37.551" v="677" actId="21"/>
          <ac:picMkLst>
            <pc:docMk/>
            <pc:sldMk cId="2519962640" sldId="256"/>
            <ac:picMk id="89" creationId="{1F92A85C-D581-43A0-A711-AE799D631201}"/>
          </ac:picMkLst>
        </pc:picChg>
        <pc:picChg chg="add del mod">
          <ac:chgData name="Fatima Pillosu" userId="a6295d4dc9e22643" providerId="LiveId" clId="{F8C98286-B8A5-4010-B881-789728F564B7}" dt="2021-07-11T15:14:33.724" v="185" actId="21"/>
          <ac:picMkLst>
            <pc:docMk/>
            <pc:sldMk cId="2519962640" sldId="256"/>
            <ac:picMk id="95" creationId="{A680DA70-7CF2-4ED9-BB3C-B959B410BE48}"/>
          </ac:picMkLst>
        </pc:picChg>
        <pc:picChg chg="add del mod">
          <ac:chgData name="Fatima Pillosu" userId="a6295d4dc9e22643" providerId="LiveId" clId="{F8C98286-B8A5-4010-B881-789728F564B7}" dt="2021-07-11T15:14:33.724" v="185" actId="21"/>
          <ac:picMkLst>
            <pc:docMk/>
            <pc:sldMk cId="2519962640" sldId="256"/>
            <ac:picMk id="96" creationId="{4CF93C84-2539-4785-9582-B30C0C894A42}"/>
          </ac:picMkLst>
        </pc:picChg>
        <pc:picChg chg="add del mod">
          <ac:chgData name="Fatima Pillosu" userId="a6295d4dc9e22643" providerId="LiveId" clId="{F8C98286-B8A5-4010-B881-789728F564B7}" dt="2021-07-11T15:14:33.724" v="185" actId="21"/>
          <ac:picMkLst>
            <pc:docMk/>
            <pc:sldMk cId="2519962640" sldId="256"/>
            <ac:picMk id="97" creationId="{295143E4-1DAA-4F4E-92A7-2912C763AD72}"/>
          </ac:picMkLst>
        </pc:picChg>
        <pc:picChg chg="del mod">
          <ac:chgData name="Fatima Pillosu" userId="a6295d4dc9e22643" providerId="LiveId" clId="{F8C98286-B8A5-4010-B881-789728F564B7}" dt="2021-07-11T15:14:02.327" v="183" actId="21"/>
          <ac:picMkLst>
            <pc:docMk/>
            <pc:sldMk cId="2519962640" sldId="256"/>
            <ac:picMk id="100" creationId="{26928EA9-BA44-4A72-8AB2-2AECBF2A4B51}"/>
          </ac:picMkLst>
        </pc:picChg>
        <pc:picChg chg="add del mod">
          <ac:chgData name="Fatima Pillosu" userId="a6295d4dc9e22643" providerId="LiveId" clId="{F8C98286-B8A5-4010-B881-789728F564B7}" dt="2021-07-11T23:59:37.551" v="677" actId="21"/>
          <ac:picMkLst>
            <pc:docMk/>
            <pc:sldMk cId="2519962640" sldId="256"/>
            <ac:picMk id="101" creationId="{AE98B3BC-25F3-4460-812F-44BDE414D74E}"/>
          </ac:picMkLst>
        </pc:picChg>
        <pc:picChg chg="add del mod">
          <ac:chgData name="Fatima Pillosu" userId="a6295d4dc9e22643" providerId="LiveId" clId="{F8C98286-B8A5-4010-B881-789728F564B7}" dt="2021-07-11T23:59:37.551" v="677" actId="21"/>
          <ac:picMkLst>
            <pc:docMk/>
            <pc:sldMk cId="2519962640" sldId="256"/>
            <ac:picMk id="102" creationId="{6B96E6F4-7F8B-429F-945E-E45E94839001}"/>
          </ac:picMkLst>
        </pc:picChg>
        <pc:picChg chg="add del mod">
          <ac:chgData name="Fatima Pillosu" userId="a6295d4dc9e22643" providerId="LiveId" clId="{F8C98286-B8A5-4010-B881-789728F564B7}" dt="2021-07-11T23:59:37.551" v="677" actId="21"/>
          <ac:picMkLst>
            <pc:docMk/>
            <pc:sldMk cId="2519962640" sldId="256"/>
            <ac:picMk id="103" creationId="{58EF75CE-6D47-48BE-928E-3F5195E93D34}"/>
          </ac:picMkLst>
        </pc:picChg>
        <pc:picChg chg="add del mod">
          <ac:chgData name="Fatima Pillosu" userId="a6295d4dc9e22643" providerId="LiveId" clId="{F8C98286-B8A5-4010-B881-789728F564B7}" dt="2021-07-11T23:59:37.551" v="677" actId="21"/>
          <ac:picMkLst>
            <pc:docMk/>
            <pc:sldMk cId="2519962640" sldId="256"/>
            <ac:picMk id="104" creationId="{B2A85F0F-69BA-4524-9C29-E02584B6A926}"/>
          </ac:picMkLst>
        </pc:picChg>
        <pc:picChg chg="add del mod">
          <ac:chgData name="Fatima Pillosu" userId="a6295d4dc9e22643" providerId="LiveId" clId="{F8C98286-B8A5-4010-B881-789728F564B7}" dt="2021-07-11T23:59:37.551" v="677" actId="21"/>
          <ac:picMkLst>
            <pc:docMk/>
            <pc:sldMk cId="2519962640" sldId="256"/>
            <ac:picMk id="105" creationId="{8C2400EA-9B54-42AC-81AE-9FB476819CCF}"/>
          </ac:picMkLst>
        </pc:picChg>
        <pc:picChg chg="add del mod">
          <ac:chgData name="Fatima Pillosu" userId="a6295d4dc9e22643" providerId="LiveId" clId="{F8C98286-B8A5-4010-B881-789728F564B7}" dt="2021-07-11T23:59:37.551" v="677" actId="21"/>
          <ac:picMkLst>
            <pc:docMk/>
            <pc:sldMk cId="2519962640" sldId="256"/>
            <ac:picMk id="106" creationId="{841C3132-1653-4ABB-B5B7-C969821482B9}"/>
          </ac:picMkLst>
        </pc:picChg>
        <pc:picChg chg="add del mod">
          <ac:chgData name="Fatima Pillosu" userId="a6295d4dc9e22643" providerId="LiveId" clId="{F8C98286-B8A5-4010-B881-789728F564B7}" dt="2021-07-11T23:59:37.551" v="677" actId="21"/>
          <ac:picMkLst>
            <pc:docMk/>
            <pc:sldMk cId="2519962640" sldId="256"/>
            <ac:picMk id="107" creationId="{5827B0FD-C864-4E5A-B5CF-D6F23D82D8C0}"/>
          </ac:picMkLst>
        </pc:picChg>
        <pc:picChg chg="add del mod">
          <ac:chgData name="Fatima Pillosu" userId="a6295d4dc9e22643" providerId="LiveId" clId="{F8C98286-B8A5-4010-B881-789728F564B7}" dt="2021-07-11T23:59:37.551" v="677" actId="21"/>
          <ac:picMkLst>
            <pc:docMk/>
            <pc:sldMk cId="2519962640" sldId="256"/>
            <ac:picMk id="108" creationId="{9DB59D2A-673B-4F84-A2C0-83AE1FEB7BCB}"/>
          </ac:picMkLst>
        </pc:picChg>
        <pc:picChg chg="add del mod">
          <ac:chgData name="Fatima Pillosu" userId="a6295d4dc9e22643" providerId="LiveId" clId="{F8C98286-B8A5-4010-B881-789728F564B7}" dt="2021-07-11T23:59:37.551" v="677" actId="21"/>
          <ac:picMkLst>
            <pc:docMk/>
            <pc:sldMk cId="2519962640" sldId="256"/>
            <ac:picMk id="109" creationId="{CE1FCE86-88AA-44E6-A8B3-A2AD1669D739}"/>
          </ac:picMkLst>
        </pc:picChg>
        <pc:picChg chg="add del mod">
          <ac:chgData name="Fatima Pillosu" userId="a6295d4dc9e22643" providerId="LiveId" clId="{F8C98286-B8A5-4010-B881-789728F564B7}" dt="2021-07-11T23:59:37.551" v="677" actId="21"/>
          <ac:picMkLst>
            <pc:docMk/>
            <pc:sldMk cId="2519962640" sldId="256"/>
            <ac:picMk id="110" creationId="{590DF1FD-214A-4C58-8A97-E5E5E3E5CAEF}"/>
          </ac:picMkLst>
        </pc:picChg>
        <pc:picChg chg="add del mod">
          <ac:chgData name="Fatima Pillosu" userId="a6295d4dc9e22643" providerId="LiveId" clId="{F8C98286-B8A5-4010-B881-789728F564B7}" dt="2021-07-11T23:59:37.551" v="677" actId="21"/>
          <ac:picMkLst>
            <pc:docMk/>
            <pc:sldMk cId="2519962640" sldId="256"/>
            <ac:picMk id="111" creationId="{59F54008-780E-44A3-9514-8A0FEDBA54BB}"/>
          </ac:picMkLst>
        </pc:picChg>
        <pc:picChg chg="add del mod">
          <ac:chgData name="Fatima Pillosu" userId="a6295d4dc9e22643" providerId="LiveId" clId="{F8C98286-B8A5-4010-B881-789728F564B7}" dt="2021-07-11T23:59:37.551" v="677" actId="21"/>
          <ac:picMkLst>
            <pc:docMk/>
            <pc:sldMk cId="2519962640" sldId="256"/>
            <ac:picMk id="112" creationId="{095BC617-7EF4-4B38-80DE-ACE6DDED8C27}"/>
          </ac:picMkLst>
        </pc:picChg>
        <pc:picChg chg="del mod">
          <ac:chgData name="Fatima Pillosu" userId="a6295d4dc9e22643" providerId="LiveId" clId="{F8C98286-B8A5-4010-B881-789728F564B7}" dt="2021-07-11T15:14:02.327" v="183" actId="21"/>
          <ac:picMkLst>
            <pc:docMk/>
            <pc:sldMk cId="2519962640" sldId="256"/>
            <ac:picMk id="113" creationId="{299DBD97-0A1B-47E0-B706-EB5640D35FAB}"/>
          </ac:picMkLst>
        </pc:picChg>
        <pc:picChg chg="add del mod">
          <ac:chgData name="Fatima Pillosu" userId="a6295d4dc9e22643" providerId="LiveId" clId="{F8C98286-B8A5-4010-B881-789728F564B7}" dt="2021-07-11T23:59:37.551" v="677" actId="21"/>
          <ac:picMkLst>
            <pc:docMk/>
            <pc:sldMk cId="2519962640" sldId="256"/>
            <ac:picMk id="113" creationId="{E7B4CC0D-B073-4894-8AE2-073737873061}"/>
          </ac:picMkLst>
        </pc:picChg>
        <pc:picChg chg="del mod">
          <ac:chgData name="Fatima Pillosu" userId="a6295d4dc9e22643" providerId="LiveId" clId="{F8C98286-B8A5-4010-B881-789728F564B7}" dt="2021-07-11T15:14:02.327" v="183" actId="21"/>
          <ac:picMkLst>
            <pc:docMk/>
            <pc:sldMk cId="2519962640" sldId="256"/>
            <ac:picMk id="114" creationId="{5A94F785-6CF5-412C-91FB-6A2CB89CC35C}"/>
          </ac:picMkLst>
        </pc:picChg>
        <pc:picChg chg="add del mod">
          <ac:chgData name="Fatima Pillosu" userId="a6295d4dc9e22643" providerId="LiveId" clId="{F8C98286-B8A5-4010-B881-789728F564B7}" dt="2021-07-11T23:59:37.551" v="677" actId="21"/>
          <ac:picMkLst>
            <pc:docMk/>
            <pc:sldMk cId="2519962640" sldId="256"/>
            <ac:picMk id="114" creationId="{7B43954F-ABAA-4F30-A429-8BA592F4C1EA}"/>
          </ac:picMkLst>
        </pc:picChg>
        <pc:picChg chg="add del mod">
          <ac:chgData name="Fatima Pillosu" userId="a6295d4dc9e22643" providerId="LiveId" clId="{F8C98286-B8A5-4010-B881-789728F564B7}" dt="2021-07-11T23:59:37.551" v="677" actId="21"/>
          <ac:picMkLst>
            <pc:docMk/>
            <pc:sldMk cId="2519962640" sldId="256"/>
            <ac:picMk id="115" creationId="{2C8474CD-4B7C-4C2C-8580-503D2CF1341D}"/>
          </ac:picMkLst>
        </pc:picChg>
        <pc:picChg chg="del mod">
          <ac:chgData name="Fatima Pillosu" userId="a6295d4dc9e22643" providerId="LiveId" clId="{F8C98286-B8A5-4010-B881-789728F564B7}" dt="2021-07-11T15:14:02.327" v="183" actId="21"/>
          <ac:picMkLst>
            <pc:docMk/>
            <pc:sldMk cId="2519962640" sldId="256"/>
            <ac:picMk id="115" creationId="{9CCE930A-C2AE-4236-B380-AEFDCD68148D}"/>
          </ac:picMkLst>
        </pc:picChg>
        <pc:picChg chg="del mod">
          <ac:chgData name="Fatima Pillosu" userId="a6295d4dc9e22643" providerId="LiveId" clId="{F8C98286-B8A5-4010-B881-789728F564B7}" dt="2021-07-11T15:14:02.327" v="183" actId="21"/>
          <ac:picMkLst>
            <pc:docMk/>
            <pc:sldMk cId="2519962640" sldId="256"/>
            <ac:picMk id="116" creationId="{90C57463-2ED4-47DB-9C87-BDF7C61B53A6}"/>
          </ac:picMkLst>
        </pc:picChg>
        <pc:picChg chg="add del mod">
          <ac:chgData name="Fatima Pillosu" userId="a6295d4dc9e22643" providerId="LiveId" clId="{F8C98286-B8A5-4010-B881-789728F564B7}" dt="2021-07-11T23:59:37.551" v="677" actId="21"/>
          <ac:picMkLst>
            <pc:docMk/>
            <pc:sldMk cId="2519962640" sldId="256"/>
            <ac:picMk id="116" creationId="{9142EFAD-F485-41E5-B34F-7916100458EF}"/>
          </ac:picMkLst>
        </pc:picChg>
        <pc:picChg chg="add del mod">
          <ac:chgData name="Fatima Pillosu" userId="a6295d4dc9e22643" providerId="LiveId" clId="{F8C98286-B8A5-4010-B881-789728F564B7}" dt="2021-07-11T23:59:37.551" v="677" actId="21"/>
          <ac:picMkLst>
            <pc:docMk/>
            <pc:sldMk cId="2519962640" sldId="256"/>
            <ac:picMk id="117" creationId="{AA49CFB5-BCFD-4E1E-A6CE-793915A95A7E}"/>
          </ac:picMkLst>
        </pc:picChg>
        <pc:picChg chg="del mod">
          <ac:chgData name="Fatima Pillosu" userId="a6295d4dc9e22643" providerId="LiveId" clId="{F8C98286-B8A5-4010-B881-789728F564B7}" dt="2021-07-11T15:14:02.327" v="183" actId="21"/>
          <ac:picMkLst>
            <pc:docMk/>
            <pc:sldMk cId="2519962640" sldId="256"/>
            <ac:picMk id="117" creationId="{B6FE3F03-9A3A-46CA-B15D-61304DC32BE0}"/>
          </ac:picMkLst>
        </pc:picChg>
        <pc:picChg chg="del mod">
          <ac:chgData name="Fatima Pillosu" userId="a6295d4dc9e22643" providerId="LiveId" clId="{F8C98286-B8A5-4010-B881-789728F564B7}" dt="2021-07-11T15:14:02.327" v="183" actId="21"/>
          <ac:picMkLst>
            <pc:docMk/>
            <pc:sldMk cId="2519962640" sldId="256"/>
            <ac:picMk id="118" creationId="{5AA0C4F7-9AFA-48DA-A2A5-6E6C9C49C136}"/>
          </ac:picMkLst>
        </pc:picChg>
        <pc:picChg chg="add del mod">
          <ac:chgData name="Fatima Pillosu" userId="a6295d4dc9e22643" providerId="LiveId" clId="{F8C98286-B8A5-4010-B881-789728F564B7}" dt="2021-07-11T23:59:37.551" v="677" actId="21"/>
          <ac:picMkLst>
            <pc:docMk/>
            <pc:sldMk cId="2519962640" sldId="256"/>
            <ac:picMk id="118" creationId="{C7A8C466-0E00-4B7C-BAFB-592FA463761B}"/>
          </ac:picMkLst>
        </pc:picChg>
        <pc:picChg chg="add del mod">
          <ac:chgData name="Fatima Pillosu" userId="a6295d4dc9e22643" providerId="LiveId" clId="{F8C98286-B8A5-4010-B881-789728F564B7}" dt="2021-07-11T23:59:37.551" v="677" actId="21"/>
          <ac:picMkLst>
            <pc:docMk/>
            <pc:sldMk cId="2519962640" sldId="256"/>
            <ac:picMk id="119" creationId="{A60262FC-6694-4592-974A-D34D746779AD}"/>
          </ac:picMkLst>
        </pc:picChg>
        <pc:picChg chg="del mod">
          <ac:chgData name="Fatima Pillosu" userId="a6295d4dc9e22643" providerId="LiveId" clId="{F8C98286-B8A5-4010-B881-789728F564B7}" dt="2021-07-11T15:14:02.327" v="183" actId="21"/>
          <ac:picMkLst>
            <pc:docMk/>
            <pc:sldMk cId="2519962640" sldId="256"/>
            <ac:picMk id="119" creationId="{BC2892E1-2DB6-4C3F-909B-AD9BAAB716EE}"/>
          </ac:picMkLst>
        </pc:picChg>
        <pc:picChg chg="add del mod">
          <ac:chgData name="Fatima Pillosu" userId="a6295d4dc9e22643" providerId="LiveId" clId="{F8C98286-B8A5-4010-B881-789728F564B7}" dt="2021-07-11T23:59:37.551" v="677" actId="21"/>
          <ac:picMkLst>
            <pc:docMk/>
            <pc:sldMk cId="2519962640" sldId="256"/>
            <ac:picMk id="120" creationId="{18B69290-B893-42A0-8B13-E524EBB530AE}"/>
          </ac:picMkLst>
        </pc:picChg>
        <pc:picChg chg="del mod">
          <ac:chgData name="Fatima Pillosu" userId="a6295d4dc9e22643" providerId="LiveId" clId="{F8C98286-B8A5-4010-B881-789728F564B7}" dt="2021-07-11T15:14:02.327" v="183" actId="21"/>
          <ac:picMkLst>
            <pc:docMk/>
            <pc:sldMk cId="2519962640" sldId="256"/>
            <ac:picMk id="120" creationId="{EC40002F-B8ED-4B2A-A4A3-BE80A717FC0B}"/>
          </ac:picMkLst>
        </pc:picChg>
        <pc:picChg chg="del mod">
          <ac:chgData name="Fatima Pillosu" userId="a6295d4dc9e22643" providerId="LiveId" clId="{F8C98286-B8A5-4010-B881-789728F564B7}" dt="2021-07-11T15:14:02.327" v="183" actId="21"/>
          <ac:picMkLst>
            <pc:docMk/>
            <pc:sldMk cId="2519962640" sldId="256"/>
            <ac:picMk id="121" creationId="{24551A95-0079-4F95-B03B-523CD6295B2B}"/>
          </ac:picMkLst>
        </pc:picChg>
        <pc:picChg chg="add del mod">
          <ac:chgData name="Fatima Pillosu" userId="a6295d4dc9e22643" providerId="LiveId" clId="{F8C98286-B8A5-4010-B881-789728F564B7}" dt="2021-07-11T23:59:37.551" v="677" actId="21"/>
          <ac:picMkLst>
            <pc:docMk/>
            <pc:sldMk cId="2519962640" sldId="256"/>
            <ac:picMk id="121" creationId="{26CF9763-AD8D-45AC-A7D7-C29E263957DD}"/>
          </ac:picMkLst>
        </pc:picChg>
        <pc:picChg chg="del mod">
          <ac:chgData name="Fatima Pillosu" userId="a6295d4dc9e22643" providerId="LiveId" clId="{F8C98286-B8A5-4010-B881-789728F564B7}" dt="2021-07-11T15:14:02.327" v="183" actId="21"/>
          <ac:picMkLst>
            <pc:docMk/>
            <pc:sldMk cId="2519962640" sldId="256"/>
            <ac:picMk id="122" creationId="{3EE23561-04CD-4AF6-92A7-6C5D57D0E301}"/>
          </ac:picMkLst>
        </pc:picChg>
        <pc:picChg chg="add del mod">
          <ac:chgData name="Fatima Pillosu" userId="a6295d4dc9e22643" providerId="LiveId" clId="{F8C98286-B8A5-4010-B881-789728F564B7}" dt="2021-07-11T23:59:37.551" v="677" actId="21"/>
          <ac:picMkLst>
            <pc:docMk/>
            <pc:sldMk cId="2519962640" sldId="256"/>
            <ac:picMk id="122" creationId="{8E728D93-7D39-4894-955F-6E4CE150B2C3}"/>
          </ac:picMkLst>
        </pc:picChg>
        <pc:picChg chg="del mod">
          <ac:chgData name="Fatima Pillosu" userId="a6295d4dc9e22643" providerId="LiveId" clId="{F8C98286-B8A5-4010-B881-789728F564B7}" dt="2021-07-11T15:14:02.327" v="183" actId="21"/>
          <ac:picMkLst>
            <pc:docMk/>
            <pc:sldMk cId="2519962640" sldId="256"/>
            <ac:picMk id="123" creationId="{498194B8-621C-401E-9D11-4E205020B972}"/>
          </ac:picMkLst>
        </pc:picChg>
        <pc:picChg chg="add del mod">
          <ac:chgData name="Fatima Pillosu" userId="a6295d4dc9e22643" providerId="LiveId" clId="{F8C98286-B8A5-4010-B881-789728F564B7}" dt="2021-07-11T23:59:37.551" v="677" actId="21"/>
          <ac:picMkLst>
            <pc:docMk/>
            <pc:sldMk cId="2519962640" sldId="256"/>
            <ac:picMk id="123" creationId="{A1725DC4-50A9-43B9-90B9-6D8D4B641D2C}"/>
          </ac:picMkLst>
        </pc:picChg>
        <pc:picChg chg="del mod">
          <ac:chgData name="Fatima Pillosu" userId="a6295d4dc9e22643" providerId="LiveId" clId="{F8C98286-B8A5-4010-B881-789728F564B7}" dt="2021-07-11T15:14:02.327" v="183" actId="21"/>
          <ac:picMkLst>
            <pc:docMk/>
            <pc:sldMk cId="2519962640" sldId="256"/>
            <ac:picMk id="124" creationId="{18E0FEB0-DCE8-4633-B0D9-6DFC6BC238AA}"/>
          </ac:picMkLst>
        </pc:picChg>
        <pc:picChg chg="add del mod">
          <ac:chgData name="Fatima Pillosu" userId="a6295d4dc9e22643" providerId="LiveId" clId="{F8C98286-B8A5-4010-B881-789728F564B7}" dt="2021-07-11T23:59:37.551" v="677" actId="21"/>
          <ac:picMkLst>
            <pc:docMk/>
            <pc:sldMk cId="2519962640" sldId="256"/>
            <ac:picMk id="124" creationId="{7F48233E-858D-49DB-8A03-79FE5D0EEF0B}"/>
          </ac:picMkLst>
        </pc:picChg>
        <pc:picChg chg="del mod">
          <ac:chgData name="Fatima Pillosu" userId="a6295d4dc9e22643" providerId="LiveId" clId="{F8C98286-B8A5-4010-B881-789728F564B7}" dt="2021-07-11T15:14:02.327" v="183" actId="21"/>
          <ac:picMkLst>
            <pc:docMk/>
            <pc:sldMk cId="2519962640" sldId="256"/>
            <ac:picMk id="125" creationId="{4C8BA787-21B7-4C76-B64F-6A6650AE2FB4}"/>
          </ac:picMkLst>
        </pc:picChg>
        <pc:picChg chg="add del mod">
          <ac:chgData name="Fatima Pillosu" userId="a6295d4dc9e22643" providerId="LiveId" clId="{F8C98286-B8A5-4010-B881-789728F564B7}" dt="2021-07-11T23:59:37.551" v="677" actId="21"/>
          <ac:picMkLst>
            <pc:docMk/>
            <pc:sldMk cId="2519962640" sldId="256"/>
            <ac:picMk id="125" creationId="{7036DABF-4383-4134-BCF9-FFDA0F9AE03E}"/>
          </ac:picMkLst>
        </pc:picChg>
        <pc:picChg chg="del mod">
          <ac:chgData name="Fatima Pillosu" userId="a6295d4dc9e22643" providerId="LiveId" clId="{F8C98286-B8A5-4010-B881-789728F564B7}" dt="2021-07-11T15:14:02.327" v="183" actId="21"/>
          <ac:picMkLst>
            <pc:docMk/>
            <pc:sldMk cId="2519962640" sldId="256"/>
            <ac:picMk id="126" creationId="{042D244B-56CE-4580-B571-3AB510ACBA23}"/>
          </ac:picMkLst>
        </pc:picChg>
        <pc:picChg chg="add del mod">
          <ac:chgData name="Fatima Pillosu" userId="a6295d4dc9e22643" providerId="LiveId" clId="{F8C98286-B8A5-4010-B881-789728F564B7}" dt="2021-07-11T23:59:37.551" v="677" actId="21"/>
          <ac:picMkLst>
            <pc:docMk/>
            <pc:sldMk cId="2519962640" sldId="256"/>
            <ac:picMk id="126" creationId="{29C59A65-2A59-4CF3-ADF6-75632F0EB11C}"/>
          </ac:picMkLst>
        </pc:picChg>
        <pc:picChg chg="add del mod">
          <ac:chgData name="Fatima Pillosu" userId="a6295d4dc9e22643" providerId="LiveId" clId="{F8C98286-B8A5-4010-B881-789728F564B7}" dt="2021-07-11T23:59:37.551" v="677" actId="21"/>
          <ac:picMkLst>
            <pc:docMk/>
            <pc:sldMk cId="2519962640" sldId="256"/>
            <ac:picMk id="127" creationId="{4ADA23DE-A672-4D90-AF37-6968AC09ED53}"/>
          </ac:picMkLst>
        </pc:picChg>
        <pc:picChg chg="del mod">
          <ac:chgData name="Fatima Pillosu" userId="a6295d4dc9e22643" providerId="LiveId" clId="{F8C98286-B8A5-4010-B881-789728F564B7}" dt="2021-07-11T15:14:02.327" v="183" actId="21"/>
          <ac:picMkLst>
            <pc:docMk/>
            <pc:sldMk cId="2519962640" sldId="256"/>
            <ac:picMk id="127" creationId="{BFFFFD8F-D447-4E90-9A4C-64287F1F3D49}"/>
          </ac:picMkLst>
        </pc:picChg>
        <pc:picChg chg="add del mod">
          <ac:chgData name="Fatima Pillosu" userId="a6295d4dc9e22643" providerId="LiveId" clId="{F8C98286-B8A5-4010-B881-789728F564B7}" dt="2021-07-11T23:59:37.551" v="677" actId="21"/>
          <ac:picMkLst>
            <pc:docMk/>
            <pc:sldMk cId="2519962640" sldId="256"/>
            <ac:picMk id="128" creationId="{220DAE44-1193-4C72-9453-4CBBB2A42694}"/>
          </ac:picMkLst>
        </pc:picChg>
        <pc:picChg chg="del mod">
          <ac:chgData name="Fatima Pillosu" userId="a6295d4dc9e22643" providerId="LiveId" clId="{F8C98286-B8A5-4010-B881-789728F564B7}" dt="2021-07-11T15:14:02.327" v="183" actId="21"/>
          <ac:picMkLst>
            <pc:docMk/>
            <pc:sldMk cId="2519962640" sldId="256"/>
            <ac:picMk id="128" creationId="{4D035987-5994-414C-9301-EE7C552888FE}"/>
          </ac:picMkLst>
        </pc:picChg>
        <pc:picChg chg="del mod">
          <ac:chgData name="Fatima Pillosu" userId="a6295d4dc9e22643" providerId="LiveId" clId="{F8C98286-B8A5-4010-B881-789728F564B7}" dt="2021-07-11T15:14:02.327" v="183" actId="21"/>
          <ac:picMkLst>
            <pc:docMk/>
            <pc:sldMk cId="2519962640" sldId="256"/>
            <ac:picMk id="129" creationId="{544AA963-3662-4196-94EE-ACCA5DBD0871}"/>
          </ac:picMkLst>
        </pc:picChg>
        <pc:picChg chg="add del mod">
          <ac:chgData name="Fatima Pillosu" userId="a6295d4dc9e22643" providerId="LiveId" clId="{F8C98286-B8A5-4010-B881-789728F564B7}" dt="2021-07-11T23:59:37.551" v="677" actId="21"/>
          <ac:picMkLst>
            <pc:docMk/>
            <pc:sldMk cId="2519962640" sldId="256"/>
            <ac:picMk id="129" creationId="{EC642AC6-ED95-4CF5-9748-C5CE16807815}"/>
          </ac:picMkLst>
        </pc:picChg>
        <pc:picChg chg="del mod">
          <ac:chgData name="Fatima Pillosu" userId="a6295d4dc9e22643" providerId="LiveId" clId="{F8C98286-B8A5-4010-B881-789728F564B7}" dt="2021-07-11T15:14:02.327" v="183" actId="21"/>
          <ac:picMkLst>
            <pc:docMk/>
            <pc:sldMk cId="2519962640" sldId="256"/>
            <ac:picMk id="130" creationId="{178EC30D-FD29-4488-A6A3-A002952A562E}"/>
          </ac:picMkLst>
        </pc:picChg>
        <pc:picChg chg="add del mod">
          <ac:chgData name="Fatima Pillosu" userId="a6295d4dc9e22643" providerId="LiveId" clId="{F8C98286-B8A5-4010-B881-789728F564B7}" dt="2021-07-11T23:59:37.551" v="677" actId="21"/>
          <ac:picMkLst>
            <pc:docMk/>
            <pc:sldMk cId="2519962640" sldId="256"/>
            <ac:picMk id="130" creationId="{9D1752AD-4294-4B8C-8E4E-CB23587BE277}"/>
          </ac:picMkLst>
        </pc:picChg>
        <pc:picChg chg="add del mod">
          <ac:chgData name="Fatima Pillosu" userId="a6295d4dc9e22643" providerId="LiveId" clId="{F8C98286-B8A5-4010-B881-789728F564B7}" dt="2021-07-11T23:59:37.551" v="677" actId="21"/>
          <ac:picMkLst>
            <pc:docMk/>
            <pc:sldMk cId="2519962640" sldId="256"/>
            <ac:picMk id="131" creationId="{A544238F-1974-4486-8D38-4390BADD3914}"/>
          </ac:picMkLst>
        </pc:picChg>
        <pc:picChg chg="del mod">
          <ac:chgData name="Fatima Pillosu" userId="a6295d4dc9e22643" providerId="LiveId" clId="{F8C98286-B8A5-4010-B881-789728F564B7}" dt="2021-07-11T15:14:02.327" v="183" actId="21"/>
          <ac:picMkLst>
            <pc:docMk/>
            <pc:sldMk cId="2519962640" sldId="256"/>
            <ac:picMk id="131" creationId="{B9A38FDD-E7EE-45F9-B722-6F090122F075}"/>
          </ac:picMkLst>
        </pc:picChg>
        <pc:picChg chg="add del mod">
          <ac:chgData name="Fatima Pillosu" userId="a6295d4dc9e22643" providerId="LiveId" clId="{F8C98286-B8A5-4010-B881-789728F564B7}" dt="2021-07-11T23:59:37.551" v="677" actId="21"/>
          <ac:picMkLst>
            <pc:docMk/>
            <pc:sldMk cId="2519962640" sldId="256"/>
            <ac:picMk id="132" creationId="{36AF9FB5-DEED-42F0-B945-E8AC3C3D538A}"/>
          </ac:picMkLst>
        </pc:picChg>
        <pc:picChg chg="del mod">
          <ac:chgData name="Fatima Pillosu" userId="a6295d4dc9e22643" providerId="LiveId" clId="{F8C98286-B8A5-4010-B881-789728F564B7}" dt="2021-07-11T15:14:02.327" v="183" actId="21"/>
          <ac:picMkLst>
            <pc:docMk/>
            <pc:sldMk cId="2519962640" sldId="256"/>
            <ac:picMk id="132" creationId="{7C1985DE-CFCD-4F66-9254-746609BE88BB}"/>
          </ac:picMkLst>
        </pc:picChg>
        <pc:picChg chg="del mod">
          <ac:chgData name="Fatima Pillosu" userId="a6295d4dc9e22643" providerId="LiveId" clId="{F8C98286-B8A5-4010-B881-789728F564B7}" dt="2021-07-11T15:14:02.327" v="183" actId="21"/>
          <ac:picMkLst>
            <pc:docMk/>
            <pc:sldMk cId="2519962640" sldId="256"/>
            <ac:picMk id="133" creationId="{5CF81C8D-D81C-400F-A817-E6D3486151B8}"/>
          </ac:picMkLst>
        </pc:picChg>
        <pc:picChg chg="del mod">
          <ac:chgData name="Fatima Pillosu" userId="a6295d4dc9e22643" providerId="LiveId" clId="{F8C98286-B8A5-4010-B881-789728F564B7}" dt="2021-07-11T15:14:02.327" v="183" actId="21"/>
          <ac:picMkLst>
            <pc:docMk/>
            <pc:sldMk cId="2519962640" sldId="256"/>
            <ac:picMk id="134" creationId="{9F9198A3-1894-49D0-8375-6E6C6CBDB8B1}"/>
          </ac:picMkLst>
        </pc:picChg>
        <pc:picChg chg="del mod">
          <ac:chgData name="Fatima Pillosu" userId="a6295d4dc9e22643" providerId="LiveId" clId="{F8C98286-B8A5-4010-B881-789728F564B7}" dt="2021-07-11T15:14:02.327" v="183" actId="21"/>
          <ac:picMkLst>
            <pc:docMk/>
            <pc:sldMk cId="2519962640" sldId="256"/>
            <ac:picMk id="135" creationId="{2A55340C-771B-43E9-9357-A70FEF987EF8}"/>
          </ac:picMkLst>
        </pc:picChg>
        <pc:picChg chg="del mod">
          <ac:chgData name="Fatima Pillosu" userId="a6295d4dc9e22643" providerId="LiveId" clId="{F8C98286-B8A5-4010-B881-789728F564B7}" dt="2021-07-11T15:14:02.327" v="183" actId="21"/>
          <ac:picMkLst>
            <pc:docMk/>
            <pc:sldMk cId="2519962640" sldId="256"/>
            <ac:picMk id="136" creationId="{50A1570B-3F49-4D38-8866-AB1E3E3A6D29}"/>
          </ac:picMkLst>
        </pc:picChg>
        <pc:picChg chg="del mod">
          <ac:chgData name="Fatima Pillosu" userId="a6295d4dc9e22643" providerId="LiveId" clId="{F8C98286-B8A5-4010-B881-789728F564B7}" dt="2021-07-11T15:14:02.327" v="183" actId="21"/>
          <ac:picMkLst>
            <pc:docMk/>
            <pc:sldMk cId="2519962640" sldId="256"/>
            <ac:picMk id="137" creationId="{B78F5511-D025-49E2-B4B2-16C0DAAE861F}"/>
          </ac:picMkLst>
        </pc:picChg>
        <pc:picChg chg="del mod">
          <ac:chgData name="Fatima Pillosu" userId="a6295d4dc9e22643" providerId="LiveId" clId="{F8C98286-B8A5-4010-B881-789728F564B7}" dt="2021-07-11T15:14:02.327" v="183" actId="21"/>
          <ac:picMkLst>
            <pc:docMk/>
            <pc:sldMk cId="2519962640" sldId="256"/>
            <ac:picMk id="138" creationId="{2E795BAA-CD0B-4C9B-A094-D0F893EE3AD0}"/>
          </ac:picMkLst>
        </pc:picChg>
        <pc:picChg chg="add del mod">
          <ac:chgData name="Fatima Pillosu" userId="a6295d4dc9e22643" providerId="LiveId" clId="{F8C98286-B8A5-4010-B881-789728F564B7}" dt="2021-07-11T23:59:37.551" v="677" actId="21"/>
          <ac:picMkLst>
            <pc:docMk/>
            <pc:sldMk cId="2519962640" sldId="256"/>
            <ac:picMk id="138" creationId="{CB1E82B6-2A35-42F9-921A-02D851DA87E5}"/>
          </ac:picMkLst>
        </pc:picChg>
        <pc:picChg chg="add del mod">
          <ac:chgData name="Fatima Pillosu" userId="a6295d4dc9e22643" providerId="LiveId" clId="{F8C98286-B8A5-4010-B881-789728F564B7}" dt="2021-07-11T23:59:37.551" v="677" actId="21"/>
          <ac:picMkLst>
            <pc:docMk/>
            <pc:sldMk cId="2519962640" sldId="256"/>
            <ac:picMk id="139" creationId="{12D1DF0D-CF6B-4223-A97E-709ECBC988D8}"/>
          </ac:picMkLst>
        </pc:picChg>
        <pc:picChg chg="del mod">
          <ac:chgData name="Fatima Pillosu" userId="a6295d4dc9e22643" providerId="LiveId" clId="{F8C98286-B8A5-4010-B881-789728F564B7}" dt="2021-07-11T15:14:02.327" v="183" actId="21"/>
          <ac:picMkLst>
            <pc:docMk/>
            <pc:sldMk cId="2519962640" sldId="256"/>
            <ac:picMk id="139" creationId="{CD30A9FC-377D-445E-83EE-7CECE8605E52}"/>
          </ac:picMkLst>
        </pc:picChg>
        <pc:picChg chg="add del mod">
          <ac:chgData name="Fatima Pillosu" userId="a6295d4dc9e22643" providerId="LiveId" clId="{F8C98286-B8A5-4010-B881-789728F564B7}" dt="2021-07-11T23:59:37.551" v="677" actId="21"/>
          <ac:picMkLst>
            <pc:docMk/>
            <pc:sldMk cId="2519962640" sldId="256"/>
            <ac:picMk id="140" creationId="{43D26D55-FD14-4166-B16D-38D1246D8078}"/>
          </ac:picMkLst>
        </pc:picChg>
        <pc:picChg chg="del mod">
          <ac:chgData name="Fatima Pillosu" userId="a6295d4dc9e22643" providerId="LiveId" clId="{F8C98286-B8A5-4010-B881-789728F564B7}" dt="2021-07-11T15:14:02.327" v="183" actId="21"/>
          <ac:picMkLst>
            <pc:docMk/>
            <pc:sldMk cId="2519962640" sldId="256"/>
            <ac:picMk id="140" creationId="{6FC63915-F086-475F-98D4-D2F5DEB29EA6}"/>
          </ac:picMkLst>
        </pc:picChg>
        <pc:picChg chg="del mod">
          <ac:chgData name="Fatima Pillosu" userId="a6295d4dc9e22643" providerId="LiveId" clId="{F8C98286-B8A5-4010-B881-789728F564B7}" dt="2021-07-11T15:14:02.327" v="183" actId="21"/>
          <ac:picMkLst>
            <pc:docMk/>
            <pc:sldMk cId="2519962640" sldId="256"/>
            <ac:picMk id="141" creationId="{83E47AEB-5DD1-424F-BDEA-A8EBA922FD29}"/>
          </ac:picMkLst>
        </pc:picChg>
        <pc:picChg chg="add del mod">
          <ac:chgData name="Fatima Pillosu" userId="a6295d4dc9e22643" providerId="LiveId" clId="{F8C98286-B8A5-4010-B881-789728F564B7}" dt="2021-07-11T23:59:37.551" v="677" actId="21"/>
          <ac:picMkLst>
            <pc:docMk/>
            <pc:sldMk cId="2519962640" sldId="256"/>
            <ac:picMk id="141" creationId="{8E23ED40-CA0A-41DD-B9E9-1344D2A9B06E}"/>
          </ac:picMkLst>
        </pc:picChg>
        <pc:picChg chg="del mod">
          <ac:chgData name="Fatima Pillosu" userId="a6295d4dc9e22643" providerId="LiveId" clId="{F8C98286-B8A5-4010-B881-789728F564B7}" dt="2021-07-11T15:14:02.327" v="183" actId="21"/>
          <ac:picMkLst>
            <pc:docMk/>
            <pc:sldMk cId="2519962640" sldId="256"/>
            <ac:picMk id="142" creationId="{2EDF309E-9FC7-42BF-A67A-C596594257F5}"/>
          </ac:picMkLst>
        </pc:picChg>
        <pc:picChg chg="add del mod">
          <ac:chgData name="Fatima Pillosu" userId="a6295d4dc9e22643" providerId="LiveId" clId="{F8C98286-B8A5-4010-B881-789728F564B7}" dt="2021-07-11T23:59:37.551" v="677" actId="21"/>
          <ac:picMkLst>
            <pc:docMk/>
            <pc:sldMk cId="2519962640" sldId="256"/>
            <ac:picMk id="142" creationId="{7B8255C3-5BC1-40D0-A1EC-FC07DD05B61E}"/>
          </ac:picMkLst>
        </pc:picChg>
        <pc:picChg chg="del mod">
          <ac:chgData name="Fatima Pillosu" userId="a6295d4dc9e22643" providerId="LiveId" clId="{F8C98286-B8A5-4010-B881-789728F564B7}" dt="2021-07-11T15:14:02.327" v="183" actId="21"/>
          <ac:picMkLst>
            <pc:docMk/>
            <pc:sldMk cId="2519962640" sldId="256"/>
            <ac:picMk id="143" creationId="{6737EAF4-1DAF-4C33-B206-8CBAD570ED30}"/>
          </ac:picMkLst>
        </pc:picChg>
        <pc:picChg chg="add del mod">
          <ac:chgData name="Fatima Pillosu" userId="a6295d4dc9e22643" providerId="LiveId" clId="{F8C98286-B8A5-4010-B881-789728F564B7}" dt="2021-07-11T23:59:37.551" v="677" actId="21"/>
          <ac:picMkLst>
            <pc:docMk/>
            <pc:sldMk cId="2519962640" sldId="256"/>
            <ac:picMk id="143" creationId="{9B7BFEA0-CAE8-4FBD-B6E3-2C29AE7AF73A}"/>
          </ac:picMkLst>
        </pc:picChg>
        <pc:picChg chg="del mod">
          <ac:chgData name="Fatima Pillosu" userId="a6295d4dc9e22643" providerId="LiveId" clId="{F8C98286-B8A5-4010-B881-789728F564B7}" dt="2021-07-11T15:14:02.327" v="183" actId="21"/>
          <ac:picMkLst>
            <pc:docMk/>
            <pc:sldMk cId="2519962640" sldId="256"/>
            <ac:picMk id="144" creationId="{311CBA5D-64F6-4DB3-BFF3-D7186634F6C2}"/>
          </ac:picMkLst>
        </pc:picChg>
        <pc:picChg chg="add del mod">
          <ac:chgData name="Fatima Pillosu" userId="a6295d4dc9e22643" providerId="LiveId" clId="{F8C98286-B8A5-4010-B881-789728F564B7}" dt="2021-07-11T15:14:33.724" v="185" actId="21"/>
          <ac:picMkLst>
            <pc:docMk/>
            <pc:sldMk cId="2519962640" sldId="256"/>
            <ac:picMk id="150" creationId="{36406F2A-0425-4C09-AC1E-E5ABF4A1A1CE}"/>
          </ac:picMkLst>
        </pc:picChg>
        <pc:picChg chg="add del mod">
          <ac:chgData name="Fatima Pillosu" userId="a6295d4dc9e22643" providerId="LiveId" clId="{F8C98286-B8A5-4010-B881-789728F564B7}" dt="2021-07-11T15:14:33.724" v="185" actId="21"/>
          <ac:picMkLst>
            <pc:docMk/>
            <pc:sldMk cId="2519962640" sldId="256"/>
            <ac:picMk id="151" creationId="{BE4D9AAE-E0A7-4043-8BAB-35C630E1CEC8}"/>
          </ac:picMkLst>
        </pc:picChg>
        <pc:picChg chg="add del mod">
          <ac:chgData name="Fatima Pillosu" userId="a6295d4dc9e22643" providerId="LiveId" clId="{F8C98286-B8A5-4010-B881-789728F564B7}" dt="2021-07-11T15:14:33.724" v="185" actId="21"/>
          <ac:picMkLst>
            <pc:docMk/>
            <pc:sldMk cId="2519962640" sldId="256"/>
            <ac:picMk id="152" creationId="{7A8BDBA6-B773-4883-A04C-0A3169F2868B}"/>
          </ac:picMkLst>
        </pc:picChg>
        <pc:picChg chg="add del mod">
          <ac:chgData name="Fatima Pillosu" userId="a6295d4dc9e22643" providerId="LiveId" clId="{F8C98286-B8A5-4010-B881-789728F564B7}" dt="2021-07-11T15:14:33.724" v="185" actId="21"/>
          <ac:picMkLst>
            <pc:docMk/>
            <pc:sldMk cId="2519962640" sldId="256"/>
            <ac:picMk id="153" creationId="{3D29147D-05D3-4825-B79A-7BF0DE3214A8}"/>
          </ac:picMkLst>
        </pc:picChg>
        <pc:picChg chg="add del mod">
          <ac:chgData name="Fatima Pillosu" userId="a6295d4dc9e22643" providerId="LiveId" clId="{F8C98286-B8A5-4010-B881-789728F564B7}" dt="2021-07-11T15:14:33.724" v="185" actId="21"/>
          <ac:picMkLst>
            <pc:docMk/>
            <pc:sldMk cId="2519962640" sldId="256"/>
            <ac:picMk id="154" creationId="{C4E183F0-B53B-4C7C-BE15-D4E0BB7B4FC5}"/>
          </ac:picMkLst>
        </pc:picChg>
        <pc:picChg chg="add del mod">
          <ac:chgData name="Fatima Pillosu" userId="a6295d4dc9e22643" providerId="LiveId" clId="{F8C98286-B8A5-4010-B881-789728F564B7}" dt="2021-07-11T15:14:33.724" v="185" actId="21"/>
          <ac:picMkLst>
            <pc:docMk/>
            <pc:sldMk cId="2519962640" sldId="256"/>
            <ac:picMk id="155" creationId="{DF03CB5C-DE29-4C5D-86A6-1EB8CD2BD142}"/>
          </ac:picMkLst>
        </pc:picChg>
        <pc:picChg chg="add del mod">
          <ac:chgData name="Fatima Pillosu" userId="a6295d4dc9e22643" providerId="LiveId" clId="{F8C98286-B8A5-4010-B881-789728F564B7}" dt="2021-07-11T15:14:33.724" v="185" actId="21"/>
          <ac:picMkLst>
            <pc:docMk/>
            <pc:sldMk cId="2519962640" sldId="256"/>
            <ac:picMk id="156" creationId="{35F03E50-4ADB-419C-AD55-7299621EAFBD}"/>
          </ac:picMkLst>
        </pc:picChg>
        <pc:picChg chg="add del mod">
          <ac:chgData name="Fatima Pillosu" userId="a6295d4dc9e22643" providerId="LiveId" clId="{F8C98286-B8A5-4010-B881-789728F564B7}" dt="2021-07-11T15:14:33.724" v="185" actId="21"/>
          <ac:picMkLst>
            <pc:docMk/>
            <pc:sldMk cId="2519962640" sldId="256"/>
            <ac:picMk id="157" creationId="{5C06B628-304B-473A-A0D1-26272A6185C2}"/>
          </ac:picMkLst>
        </pc:picChg>
        <pc:picChg chg="add del mod">
          <ac:chgData name="Fatima Pillosu" userId="a6295d4dc9e22643" providerId="LiveId" clId="{F8C98286-B8A5-4010-B881-789728F564B7}" dt="2021-07-11T15:14:33.724" v="185" actId="21"/>
          <ac:picMkLst>
            <pc:docMk/>
            <pc:sldMk cId="2519962640" sldId="256"/>
            <ac:picMk id="158" creationId="{0701320D-3C43-4521-B1D7-52E835C379FD}"/>
          </ac:picMkLst>
        </pc:picChg>
        <pc:picChg chg="add del mod">
          <ac:chgData name="Fatima Pillosu" userId="a6295d4dc9e22643" providerId="LiveId" clId="{F8C98286-B8A5-4010-B881-789728F564B7}" dt="2021-07-11T15:14:33.724" v="185" actId="21"/>
          <ac:picMkLst>
            <pc:docMk/>
            <pc:sldMk cId="2519962640" sldId="256"/>
            <ac:picMk id="159" creationId="{4AE26E5C-AFB3-49CB-9030-9584570B5C46}"/>
          </ac:picMkLst>
        </pc:picChg>
        <pc:picChg chg="add del mod">
          <ac:chgData name="Fatima Pillosu" userId="a6295d4dc9e22643" providerId="LiveId" clId="{F8C98286-B8A5-4010-B881-789728F564B7}" dt="2021-07-11T15:14:33.724" v="185" actId="21"/>
          <ac:picMkLst>
            <pc:docMk/>
            <pc:sldMk cId="2519962640" sldId="256"/>
            <ac:picMk id="160" creationId="{716CEB71-6153-496A-AE13-648F0E3ADF9B}"/>
          </ac:picMkLst>
        </pc:picChg>
        <pc:picChg chg="add del mod">
          <ac:chgData name="Fatima Pillosu" userId="a6295d4dc9e22643" providerId="LiveId" clId="{F8C98286-B8A5-4010-B881-789728F564B7}" dt="2021-07-11T15:14:33.724" v="185" actId="21"/>
          <ac:picMkLst>
            <pc:docMk/>
            <pc:sldMk cId="2519962640" sldId="256"/>
            <ac:picMk id="161" creationId="{6ADC28AE-3223-485E-BA8F-CAB999BFAC72}"/>
          </ac:picMkLst>
        </pc:picChg>
        <pc:picChg chg="add del mod">
          <ac:chgData name="Fatima Pillosu" userId="a6295d4dc9e22643" providerId="LiveId" clId="{F8C98286-B8A5-4010-B881-789728F564B7}" dt="2021-07-11T15:14:33.724" v="185" actId="21"/>
          <ac:picMkLst>
            <pc:docMk/>
            <pc:sldMk cId="2519962640" sldId="256"/>
            <ac:picMk id="162" creationId="{D4C98FD4-BD36-432D-8D83-E5DE655BAABC}"/>
          </ac:picMkLst>
        </pc:picChg>
        <pc:picChg chg="add del mod">
          <ac:chgData name="Fatima Pillosu" userId="a6295d4dc9e22643" providerId="LiveId" clId="{F8C98286-B8A5-4010-B881-789728F564B7}" dt="2021-07-11T15:14:33.724" v="185" actId="21"/>
          <ac:picMkLst>
            <pc:docMk/>
            <pc:sldMk cId="2519962640" sldId="256"/>
            <ac:picMk id="163" creationId="{1B45FA56-DA3C-401F-8FDE-A595A011552E}"/>
          </ac:picMkLst>
        </pc:picChg>
        <pc:picChg chg="add del mod">
          <ac:chgData name="Fatima Pillosu" userId="a6295d4dc9e22643" providerId="LiveId" clId="{F8C98286-B8A5-4010-B881-789728F564B7}" dt="2021-07-11T15:14:33.724" v="185" actId="21"/>
          <ac:picMkLst>
            <pc:docMk/>
            <pc:sldMk cId="2519962640" sldId="256"/>
            <ac:picMk id="164" creationId="{C11F092B-2B37-42C7-A865-AB9169B5D003}"/>
          </ac:picMkLst>
        </pc:picChg>
        <pc:picChg chg="add del mod">
          <ac:chgData name="Fatima Pillosu" userId="a6295d4dc9e22643" providerId="LiveId" clId="{F8C98286-B8A5-4010-B881-789728F564B7}" dt="2021-07-11T15:14:33.724" v="185" actId="21"/>
          <ac:picMkLst>
            <pc:docMk/>
            <pc:sldMk cId="2519962640" sldId="256"/>
            <ac:picMk id="165" creationId="{36F2C5E2-DEA0-40DE-AEF5-0CA5DF6E7679}"/>
          </ac:picMkLst>
        </pc:picChg>
        <pc:picChg chg="add del mod">
          <ac:chgData name="Fatima Pillosu" userId="a6295d4dc9e22643" providerId="LiveId" clId="{F8C98286-B8A5-4010-B881-789728F564B7}" dt="2021-07-11T15:14:33.724" v="185" actId="21"/>
          <ac:picMkLst>
            <pc:docMk/>
            <pc:sldMk cId="2519962640" sldId="256"/>
            <ac:picMk id="166" creationId="{8CC509E9-73E2-4973-AE2C-D79445966E1B}"/>
          </ac:picMkLst>
        </pc:picChg>
        <pc:picChg chg="add del mod">
          <ac:chgData name="Fatima Pillosu" userId="a6295d4dc9e22643" providerId="LiveId" clId="{F8C98286-B8A5-4010-B881-789728F564B7}" dt="2021-07-11T15:14:33.724" v="185" actId="21"/>
          <ac:picMkLst>
            <pc:docMk/>
            <pc:sldMk cId="2519962640" sldId="256"/>
            <ac:picMk id="167" creationId="{59427F98-57C7-4A1B-B8C0-4343CB3412C5}"/>
          </ac:picMkLst>
        </pc:picChg>
        <pc:picChg chg="add del mod">
          <ac:chgData name="Fatima Pillosu" userId="a6295d4dc9e22643" providerId="LiveId" clId="{F8C98286-B8A5-4010-B881-789728F564B7}" dt="2021-07-11T15:14:33.724" v="185" actId="21"/>
          <ac:picMkLst>
            <pc:docMk/>
            <pc:sldMk cId="2519962640" sldId="256"/>
            <ac:picMk id="168" creationId="{A48CFAAD-449F-4698-8FEB-B8F6E7C5CC52}"/>
          </ac:picMkLst>
        </pc:picChg>
        <pc:picChg chg="add del mod">
          <ac:chgData name="Fatima Pillosu" userId="a6295d4dc9e22643" providerId="LiveId" clId="{F8C98286-B8A5-4010-B881-789728F564B7}" dt="2021-07-11T15:14:33.724" v="185" actId="21"/>
          <ac:picMkLst>
            <pc:docMk/>
            <pc:sldMk cId="2519962640" sldId="256"/>
            <ac:picMk id="169" creationId="{DDB26E14-5C04-410D-A5BD-AFA75900743A}"/>
          </ac:picMkLst>
        </pc:picChg>
        <pc:picChg chg="add del mod">
          <ac:chgData name="Fatima Pillosu" userId="a6295d4dc9e22643" providerId="LiveId" clId="{F8C98286-B8A5-4010-B881-789728F564B7}" dt="2021-07-11T15:14:33.724" v="185" actId="21"/>
          <ac:picMkLst>
            <pc:docMk/>
            <pc:sldMk cId="2519962640" sldId="256"/>
            <ac:picMk id="170" creationId="{15E0D30D-CB6F-406E-AC53-DD4071244DBA}"/>
          </ac:picMkLst>
        </pc:picChg>
        <pc:picChg chg="add del mod">
          <ac:chgData name="Fatima Pillosu" userId="a6295d4dc9e22643" providerId="LiveId" clId="{F8C98286-B8A5-4010-B881-789728F564B7}" dt="2021-07-11T15:14:33.724" v="185" actId="21"/>
          <ac:picMkLst>
            <pc:docMk/>
            <pc:sldMk cId="2519962640" sldId="256"/>
            <ac:picMk id="171" creationId="{5D0F49F5-D839-465C-994A-7116918979F6}"/>
          </ac:picMkLst>
        </pc:picChg>
        <pc:picChg chg="add del mod">
          <ac:chgData name="Fatima Pillosu" userId="a6295d4dc9e22643" providerId="LiveId" clId="{F8C98286-B8A5-4010-B881-789728F564B7}" dt="2021-07-11T15:14:33.724" v="185" actId="21"/>
          <ac:picMkLst>
            <pc:docMk/>
            <pc:sldMk cId="2519962640" sldId="256"/>
            <ac:picMk id="172" creationId="{5D054A26-7453-4C9A-B203-5F07D1B4CFC8}"/>
          </ac:picMkLst>
        </pc:picChg>
        <pc:picChg chg="add del mod">
          <ac:chgData name="Fatima Pillosu" userId="a6295d4dc9e22643" providerId="LiveId" clId="{F8C98286-B8A5-4010-B881-789728F564B7}" dt="2021-07-11T15:14:33.724" v="185" actId="21"/>
          <ac:picMkLst>
            <pc:docMk/>
            <pc:sldMk cId="2519962640" sldId="256"/>
            <ac:picMk id="173" creationId="{B0C86CC5-FE98-495E-A954-F7A6B3FB469F}"/>
          </ac:picMkLst>
        </pc:picChg>
        <pc:picChg chg="add del mod">
          <ac:chgData name="Fatima Pillosu" userId="a6295d4dc9e22643" providerId="LiveId" clId="{F8C98286-B8A5-4010-B881-789728F564B7}" dt="2021-07-11T15:14:33.724" v="185" actId="21"/>
          <ac:picMkLst>
            <pc:docMk/>
            <pc:sldMk cId="2519962640" sldId="256"/>
            <ac:picMk id="174" creationId="{99042DA3-48FE-4C12-8357-5E58810844EE}"/>
          </ac:picMkLst>
        </pc:picChg>
        <pc:picChg chg="add del mod">
          <ac:chgData name="Fatima Pillosu" userId="a6295d4dc9e22643" providerId="LiveId" clId="{F8C98286-B8A5-4010-B881-789728F564B7}" dt="2021-07-11T15:14:33.724" v="185" actId="21"/>
          <ac:picMkLst>
            <pc:docMk/>
            <pc:sldMk cId="2519962640" sldId="256"/>
            <ac:picMk id="175" creationId="{2B8ED37C-FDD6-4B0C-B7E8-D14EC333D761}"/>
          </ac:picMkLst>
        </pc:picChg>
        <pc:picChg chg="add del mod">
          <ac:chgData name="Fatima Pillosu" userId="a6295d4dc9e22643" providerId="LiveId" clId="{F8C98286-B8A5-4010-B881-789728F564B7}" dt="2021-07-12T00:01:31.035" v="681" actId="21"/>
          <ac:picMkLst>
            <pc:docMk/>
            <pc:sldMk cId="2519962640" sldId="256"/>
            <ac:picMk id="175" creationId="{BEB77E15-FADE-41AC-B00B-7A1A9059ECF2}"/>
          </ac:picMkLst>
        </pc:picChg>
        <pc:picChg chg="add del mod">
          <ac:chgData name="Fatima Pillosu" userId="a6295d4dc9e22643" providerId="LiveId" clId="{F8C98286-B8A5-4010-B881-789728F564B7}" dt="2021-07-11T15:14:33.724" v="185" actId="21"/>
          <ac:picMkLst>
            <pc:docMk/>
            <pc:sldMk cId="2519962640" sldId="256"/>
            <ac:picMk id="176" creationId="{0BD2D3A8-4D9F-4BE8-825C-367F52D541CA}"/>
          </ac:picMkLst>
        </pc:picChg>
        <pc:picChg chg="add del mod">
          <ac:chgData name="Fatima Pillosu" userId="a6295d4dc9e22643" providerId="LiveId" clId="{F8C98286-B8A5-4010-B881-789728F564B7}" dt="2021-07-11T15:14:33.724" v="185" actId="21"/>
          <ac:picMkLst>
            <pc:docMk/>
            <pc:sldMk cId="2519962640" sldId="256"/>
            <ac:picMk id="177" creationId="{F8A8AC7A-D3FF-4997-94FB-04A5DE594BC8}"/>
          </ac:picMkLst>
        </pc:picChg>
        <pc:picChg chg="add del mod">
          <ac:chgData name="Fatima Pillosu" userId="a6295d4dc9e22643" providerId="LiveId" clId="{F8C98286-B8A5-4010-B881-789728F564B7}" dt="2021-07-11T15:14:33.724" v="185" actId="21"/>
          <ac:picMkLst>
            <pc:docMk/>
            <pc:sldMk cId="2519962640" sldId="256"/>
            <ac:picMk id="178" creationId="{D63380FE-B22A-4EC1-A00F-ACC4B1C5D3C2}"/>
          </ac:picMkLst>
        </pc:picChg>
        <pc:picChg chg="add del mod">
          <ac:chgData name="Fatima Pillosu" userId="a6295d4dc9e22643" providerId="LiveId" clId="{F8C98286-B8A5-4010-B881-789728F564B7}" dt="2021-07-11T15:14:33.724" v="185" actId="21"/>
          <ac:picMkLst>
            <pc:docMk/>
            <pc:sldMk cId="2519962640" sldId="256"/>
            <ac:picMk id="184" creationId="{AF168D4A-D3D2-4396-876A-D6A49B0F4639}"/>
          </ac:picMkLst>
        </pc:picChg>
        <pc:picChg chg="add del mod">
          <ac:chgData name="Fatima Pillosu" userId="a6295d4dc9e22643" providerId="LiveId" clId="{F8C98286-B8A5-4010-B881-789728F564B7}" dt="2021-07-11T15:14:33.724" v="185" actId="21"/>
          <ac:picMkLst>
            <pc:docMk/>
            <pc:sldMk cId="2519962640" sldId="256"/>
            <ac:picMk id="185" creationId="{0C23ECFD-FAB9-4124-9A9F-74A33E30E1A0}"/>
          </ac:picMkLst>
        </pc:picChg>
        <pc:picChg chg="add del mod">
          <ac:chgData name="Fatima Pillosu" userId="a6295d4dc9e22643" providerId="LiveId" clId="{F8C98286-B8A5-4010-B881-789728F564B7}" dt="2021-07-11T15:14:33.724" v="185" actId="21"/>
          <ac:picMkLst>
            <pc:docMk/>
            <pc:sldMk cId="2519962640" sldId="256"/>
            <ac:picMk id="186" creationId="{AB174A47-20C1-4963-9CDE-1DBC40E52E88}"/>
          </ac:picMkLst>
        </pc:picChg>
        <pc:picChg chg="add del mod">
          <ac:chgData name="Fatima Pillosu" userId="a6295d4dc9e22643" providerId="LiveId" clId="{F8C98286-B8A5-4010-B881-789728F564B7}" dt="2021-07-11T15:14:33.724" v="185" actId="21"/>
          <ac:picMkLst>
            <pc:docMk/>
            <pc:sldMk cId="2519962640" sldId="256"/>
            <ac:picMk id="187" creationId="{EC6EDE62-32D9-4389-A543-E7E20AC17CB0}"/>
          </ac:picMkLst>
        </pc:picChg>
        <pc:picChg chg="add del mod">
          <ac:chgData name="Fatima Pillosu" userId="a6295d4dc9e22643" providerId="LiveId" clId="{F8C98286-B8A5-4010-B881-789728F564B7}" dt="2021-07-12T00:01:31.035" v="681" actId="21"/>
          <ac:picMkLst>
            <pc:docMk/>
            <pc:sldMk cId="2519962640" sldId="256"/>
            <ac:picMk id="187" creationId="{F777DAF5-FEA5-4BEB-A347-DEDBA5676FEC}"/>
          </ac:picMkLst>
        </pc:picChg>
        <pc:picChg chg="add del mod">
          <ac:chgData name="Fatima Pillosu" userId="a6295d4dc9e22643" providerId="LiveId" clId="{F8C98286-B8A5-4010-B881-789728F564B7}" dt="2021-07-12T00:01:31.035" v="681" actId="21"/>
          <ac:picMkLst>
            <pc:docMk/>
            <pc:sldMk cId="2519962640" sldId="256"/>
            <ac:picMk id="188" creationId="{A97C75E0-2CF7-489E-A773-337F2635EEF2}"/>
          </ac:picMkLst>
        </pc:picChg>
        <pc:picChg chg="add del mod">
          <ac:chgData name="Fatima Pillosu" userId="a6295d4dc9e22643" providerId="LiveId" clId="{F8C98286-B8A5-4010-B881-789728F564B7}" dt="2021-07-11T15:14:33.724" v="185" actId="21"/>
          <ac:picMkLst>
            <pc:docMk/>
            <pc:sldMk cId="2519962640" sldId="256"/>
            <ac:picMk id="188" creationId="{BD8BEA67-7982-4DDB-B093-3E5C1C3F69F5}"/>
          </ac:picMkLst>
        </pc:picChg>
        <pc:picChg chg="add del mod">
          <ac:chgData name="Fatima Pillosu" userId="a6295d4dc9e22643" providerId="LiveId" clId="{F8C98286-B8A5-4010-B881-789728F564B7}" dt="2021-07-12T00:01:31.035" v="681" actId="21"/>
          <ac:picMkLst>
            <pc:docMk/>
            <pc:sldMk cId="2519962640" sldId="256"/>
            <ac:picMk id="189" creationId="{13B64A0F-F171-4A18-BB84-DA272ECEE8EB}"/>
          </ac:picMkLst>
        </pc:picChg>
        <pc:picChg chg="add del mod">
          <ac:chgData name="Fatima Pillosu" userId="a6295d4dc9e22643" providerId="LiveId" clId="{F8C98286-B8A5-4010-B881-789728F564B7}" dt="2021-07-11T15:14:33.724" v="185" actId="21"/>
          <ac:picMkLst>
            <pc:docMk/>
            <pc:sldMk cId="2519962640" sldId="256"/>
            <ac:picMk id="189" creationId="{9D6FAF96-BFEC-4DD2-A4C1-9C2654B717F4}"/>
          </ac:picMkLst>
        </pc:picChg>
        <pc:picChg chg="add del mod">
          <ac:chgData name="Fatima Pillosu" userId="a6295d4dc9e22643" providerId="LiveId" clId="{F8C98286-B8A5-4010-B881-789728F564B7}" dt="2021-07-12T00:01:31.035" v="681" actId="21"/>
          <ac:picMkLst>
            <pc:docMk/>
            <pc:sldMk cId="2519962640" sldId="256"/>
            <ac:picMk id="190" creationId="{7F8489C5-D529-4AB3-84FC-8B78F32F6D26}"/>
          </ac:picMkLst>
        </pc:picChg>
        <pc:picChg chg="add del mod">
          <ac:chgData name="Fatima Pillosu" userId="a6295d4dc9e22643" providerId="LiveId" clId="{F8C98286-B8A5-4010-B881-789728F564B7}" dt="2021-07-12T00:01:31.035" v="681" actId="21"/>
          <ac:picMkLst>
            <pc:docMk/>
            <pc:sldMk cId="2519962640" sldId="256"/>
            <ac:picMk id="191" creationId="{1775C8DC-B342-4DD1-B931-85EB8E650E37}"/>
          </ac:picMkLst>
        </pc:picChg>
        <pc:picChg chg="add del mod">
          <ac:chgData name="Fatima Pillosu" userId="a6295d4dc9e22643" providerId="LiveId" clId="{F8C98286-B8A5-4010-B881-789728F564B7}" dt="2021-07-12T00:01:31.035" v="681" actId="21"/>
          <ac:picMkLst>
            <pc:docMk/>
            <pc:sldMk cId="2519962640" sldId="256"/>
            <ac:picMk id="192" creationId="{E23A6961-DB41-4407-942E-E5B43AD8C77E}"/>
          </ac:picMkLst>
        </pc:picChg>
        <pc:picChg chg="add del mod">
          <ac:chgData name="Fatima Pillosu" userId="a6295d4dc9e22643" providerId="LiveId" clId="{F8C98286-B8A5-4010-B881-789728F564B7}" dt="2021-07-12T00:01:31.035" v="681" actId="21"/>
          <ac:picMkLst>
            <pc:docMk/>
            <pc:sldMk cId="2519962640" sldId="256"/>
            <ac:picMk id="193" creationId="{9DE77438-07FE-4F22-AD91-666C6EE65E08}"/>
          </ac:picMkLst>
        </pc:picChg>
        <pc:picChg chg="add del mod">
          <ac:chgData name="Fatima Pillosu" userId="a6295d4dc9e22643" providerId="LiveId" clId="{F8C98286-B8A5-4010-B881-789728F564B7}" dt="2021-07-12T00:01:31.035" v="681" actId="21"/>
          <ac:picMkLst>
            <pc:docMk/>
            <pc:sldMk cId="2519962640" sldId="256"/>
            <ac:picMk id="194" creationId="{458A2D5C-7CD9-4B9B-AE03-5FED779881BB}"/>
          </ac:picMkLst>
        </pc:picChg>
        <pc:picChg chg="add del mod">
          <ac:chgData name="Fatima Pillosu" userId="a6295d4dc9e22643" providerId="LiveId" clId="{F8C98286-B8A5-4010-B881-789728F564B7}" dt="2021-07-12T00:01:31.035" v="681" actId="21"/>
          <ac:picMkLst>
            <pc:docMk/>
            <pc:sldMk cId="2519962640" sldId="256"/>
            <ac:picMk id="195" creationId="{53993406-A5C5-40EC-B9FA-41DF69A1645B}"/>
          </ac:picMkLst>
        </pc:picChg>
        <pc:picChg chg="add del mod">
          <ac:chgData name="Fatima Pillosu" userId="a6295d4dc9e22643" providerId="LiveId" clId="{F8C98286-B8A5-4010-B881-789728F564B7}" dt="2021-07-12T00:01:31.035" v="681" actId="21"/>
          <ac:picMkLst>
            <pc:docMk/>
            <pc:sldMk cId="2519962640" sldId="256"/>
            <ac:picMk id="196" creationId="{ABF521AF-6863-4C5E-B9EB-C7ED43A799B1}"/>
          </ac:picMkLst>
        </pc:picChg>
        <pc:picChg chg="add del mod">
          <ac:chgData name="Fatima Pillosu" userId="a6295d4dc9e22643" providerId="LiveId" clId="{F8C98286-B8A5-4010-B881-789728F564B7}" dt="2021-07-12T00:01:31.035" v="681" actId="21"/>
          <ac:picMkLst>
            <pc:docMk/>
            <pc:sldMk cId="2519962640" sldId="256"/>
            <ac:picMk id="197" creationId="{7DE0D913-1AD1-4C4D-9828-8BE5058A3369}"/>
          </ac:picMkLst>
        </pc:picChg>
        <pc:picChg chg="add del mod">
          <ac:chgData name="Fatima Pillosu" userId="a6295d4dc9e22643" providerId="LiveId" clId="{F8C98286-B8A5-4010-B881-789728F564B7}" dt="2021-07-12T00:01:31.035" v="681" actId="21"/>
          <ac:picMkLst>
            <pc:docMk/>
            <pc:sldMk cId="2519962640" sldId="256"/>
            <ac:picMk id="198" creationId="{00699845-7C5E-41D6-8307-AD84AC150308}"/>
          </ac:picMkLst>
        </pc:picChg>
        <pc:picChg chg="add del mod">
          <ac:chgData name="Fatima Pillosu" userId="a6295d4dc9e22643" providerId="LiveId" clId="{F8C98286-B8A5-4010-B881-789728F564B7}" dt="2021-07-12T00:01:31.035" v="681" actId="21"/>
          <ac:picMkLst>
            <pc:docMk/>
            <pc:sldMk cId="2519962640" sldId="256"/>
            <ac:picMk id="199" creationId="{8FAC52BE-6B2E-4B64-8CCD-7C81A8BD5D49}"/>
          </ac:picMkLst>
        </pc:picChg>
        <pc:picChg chg="add del mod">
          <ac:chgData name="Fatima Pillosu" userId="a6295d4dc9e22643" providerId="LiveId" clId="{F8C98286-B8A5-4010-B881-789728F564B7}" dt="2021-07-12T00:01:31.035" v="681" actId="21"/>
          <ac:picMkLst>
            <pc:docMk/>
            <pc:sldMk cId="2519962640" sldId="256"/>
            <ac:picMk id="200" creationId="{F6892716-F89A-41F8-9F36-1E296052A492}"/>
          </ac:picMkLst>
        </pc:picChg>
        <pc:picChg chg="add del mod">
          <ac:chgData name="Fatima Pillosu" userId="a6295d4dc9e22643" providerId="LiveId" clId="{F8C98286-B8A5-4010-B881-789728F564B7}" dt="2021-07-12T00:01:31.035" v="681" actId="21"/>
          <ac:picMkLst>
            <pc:docMk/>
            <pc:sldMk cId="2519962640" sldId="256"/>
            <ac:picMk id="201" creationId="{16D03B7A-1856-4C46-B25D-EB6617141947}"/>
          </ac:picMkLst>
        </pc:picChg>
        <pc:picChg chg="add del mod">
          <ac:chgData name="Fatima Pillosu" userId="a6295d4dc9e22643" providerId="LiveId" clId="{F8C98286-B8A5-4010-B881-789728F564B7}" dt="2021-07-12T00:01:31.035" v="681" actId="21"/>
          <ac:picMkLst>
            <pc:docMk/>
            <pc:sldMk cId="2519962640" sldId="256"/>
            <ac:picMk id="202" creationId="{85566F23-ED0E-4B1D-B6D3-24F3111E9467}"/>
          </ac:picMkLst>
        </pc:picChg>
        <pc:picChg chg="add del mod">
          <ac:chgData name="Fatima Pillosu" userId="a6295d4dc9e22643" providerId="LiveId" clId="{F8C98286-B8A5-4010-B881-789728F564B7}" dt="2021-07-12T00:01:31.035" v="681" actId="21"/>
          <ac:picMkLst>
            <pc:docMk/>
            <pc:sldMk cId="2519962640" sldId="256"/>
            <ac:picMk id="203" creationId="{C8C58F48-047E-4BFA-97E0-4F80BF909FF3}"/>
          </ac:picMkLst>
        </pc:picChg>
        <pc:picChg chg="add del mod modCrop">
          <ac:chgData name="Fatima Pillosu" userId="a6295d4dc9e22643" providerId="LiveId" clId="{F8C98286-B8A5-4010-B881-789728F564B7}" dt="2021-07-11T15:32:39.619" v="361" actId="21"/>
          <ac:picMkLst>
            <pc:docMk/>
            <pc:sldMk cId="2519962640" sldId="256"/>
            <ac:picMk id="206" creationId="{3B0AC104-73DC-49BF-BA8A-DC521D9A527D}"/>
          </ac:picMkLst>
        </pc:picChg>
        <pc:picChg chg="add del mod">
          <ac:chgData name="Fatima Pillosu" userId="a6295d4dc9e22643" providerId="LiveId" clId="{F8C98286-B8A5-4010-B881-789728F564B7}" dt="2021-07-11T15:32:39.619" v="361" actId="21"/>
          <ac:picMkLst>
            <pc:docMk/>
            <pc:sldMk cId="2519962640" sldId="256"/>
            <ac:picMk id="219" creationId="{1E0016EB-D661-451F-8B68-6EC5E9F52E70}"/>
          </ac:picMkLst>
        </pc:picChg>
        <pc:picChg chg="add del mod">
          <ac:chgData name="Fatima Pillosu" userId="a6295d4dc9e22643" providerId="LiveId" clId="{F8C98286-B8A5-4010-B881-789728F564B7}" dt="2021-07-11T15:32:39.619" v="361" actId="21"/>
          <ac:picMkLst>
            <pc:docMk/>
            <pc:sldMk cId="2519962640" sldId="256"/>
            <ac:picMk id="220" creationId="{0BA9E344-0EA3-46B0-A9A4-7BC6B19D08C4}"/>
          </ac:picMkLst>
        </pc:picChg>
        <pc:picChg chg="add del mod">
          <ac:chgData name="Fatima Pillosu" userId="a6295d4dc9e22643" providerId="LiveId" clId="{F8C98286-B8A5-4010-B881-789728F564B7}" dt="2021-07-11T15:32:39.619" v="361" actId="21"/>
          <ac:picMkLst>
            <pc:docMk/>
            <pc:sldMk cId="2519962640" sldId="256"/>
            <ac:picMk id="221" creationId="{47F3753E-9C98-4009-91C6-BF0CAB8D15D9}"/>
          </ac:picMkLst>
        </pc:picChg>
        <pc:picChg chg="add del mod">
          <ac:chgData name="Fatima Pillosu" userId="a6295d4dc9e22643" providerId="LiveId" clId="{F8C98286-B8A5-4010-B881-789728F564B7}" dt="2021-07-11T15:32:39.619" v="361" actId="21"/>
          <ac:picMkLst>
            <pc:docMk/>
            <pc:sldMk cId="2519962640" sldId="256"/>
            <ac:picMk id="222" creationId="{7C072B47-CD7C-4FCA-8F17-3234F42CB519}"/>
          </ac:picMkLst>
        </pc:picChg>
        <pc:picChg chg="add del mod">
          <ac:chgData name="Fatima Pillosu" userId="a6295d4dc9e22643" providerId="LiveId" clId="{F8C98286-B8A5-4010-B881-789728F564B7}" dt="2021-07-11T15:32:39.619" v="361" actId="21"/>
          <ac:picMkLst>
            <pc:docMk/>
            <pc:sldMk cId="2519962640" sldId="256"/>
            <ac:picMk id="223" creationId="{B6C682E5-1A63-4EBB-9B09-7C873784E5D6}"/>
          </ac:picMkLst>
        </pc:picChg>
        <pc:picChg chg="add del mod">
          <ac:chgData name="Fatima Pillosu" userId="a6295d4dc9e22643" providerId="LiveId" clId="{F8C98286-B8A5-4010-B881-789728F564B7}" dt="2021-07-11T15:32:39.619" v="361" actId="21"/>
          <ac:picMkLst>
            <pc:docMk/>
            <pc:sldMk cId="2519962640" sldId="256"/>
            <ac:picMk id="224" creationId="{13A3EF1E-AB12-4A4D-BD40-B32370B2270B}"/>
          </ac:picMkLst>
        </pc:picChg>
        <pc:picChg chg="add del mod">
          <ac:chgData name="Fatima Pillosu" userId="a6295d4dc9e22643" providerId="LiveId" clId="{F8C98286-B8A5-4010-B881-789728F564B7}" dt="2021-07-11T15:32:39.619" v="361" actId="21"/>
          <ac:picMkLst>
            <pc:docMk/>
            <pc:sldMk cId="2519962640" sldId="256"/>
            <ac:picMk id="225" creationId="{75490625-93FF-4184-BB1A-532C5126F98B}"/>
          </ac:picMkLst>
        </pc:picChg>
        <pc:picChg chg="add del mod">
          <ac:chgData name="Fatima Pillosu" userId="a6295d4dc9e22643" providerId="LiveId" clId="{F8C98286-B8A5-4010-B881-789728F564B7}" dt="2021-07-11T15:32:39.619" v="361" actId="21"/>
          <ac:picMkLst>
            <pc:docMk/>
            <pc:sldMk cId="2519962640" sldId="256"/>
            <ac:picMk id="226" creationId="{B1C59A9E-83F2-419A-BA5E-6271626BD8A8}"/>
          </ac:picMkLst>
        </pc:picChg>
        <pc:picChg chg="add del mod">
          <ac:chgData name="Fatima Pillosu" userId="a6295d4dc9e22643" providerId="LiveId" clId="{F8C98286-B8A5-4010-B881-789728F564B7}" dt="2021-07-11T15:32:39.619" v="361" actId="21"/>
          <ac:picMkLst>
            <pc:docMk/>
            <pc:sldMk cId="2519962640" sldId="256"/>
            <ac:picMk id="227" creationId="{078865FE-4AE7-46AD-8962-ED343C5B2BC2}"/>
          </ac:picMkLst>
        </pc:picChg>
        <pc:picChg chg="add del mod">
          <ac:chgData name="Fatima Pillosu" userId="a6295d4dc9e22643" providerId="LiveId" clId="{F8C98286-B8A5-4010-B881-789728F564B7}" dt="2021-07-11T15:32:39.619" v="361" actId="21"/>
          <ac:picMkLst>
            <pc:docMk/>
            <pc:sldMk cId="2519962640" sldId="256"/>
            <ac:picMk id="228" creationId="{13A46109-2C34-4F98-A283-8AC75D2C2218}"/>
          </ac:picMkLst>
        </pc:picChg>
        <pc:picChg chg="add del mod">
          <ac:chgData name="Fatima Pillosu" userId="a6295d4dc9e22643" providerId="LiveId" clId="{F8C98286-B8A5-4010-B881-789728F564B7}" dt="2021-07-11T15:32:39.619" v="361" actId="21"/>
          <ac:picMkLst>
            <pc:docMk/>
            <pc:sldMk cId="2519962640" sldId="256"/>
            <ac:picMk id="229" creationId="{C967842B-8149-493A-8C24-E742D42613AA}"/>
          </ac:picMkLst>
        </pc:picChg>
        <pc:picChg chg="add del mod">
          <ac:chgData name="Fatima Pillosu" userId="a6295d4dc9e22643" providerId="LiveId" clId="{F8C98286-B8A5-4010-B881-789728F564B7}" dt="2021-07-11T15:32:39.619" v="361" actId="21"/>
          <ac:picMkLst>
            <pc:docMk/>
            <pc:sldMk cId="2519962640" sldId="256"/>
            <ac:picMk id="230" creationId="{D1D2C14D-68EA-47DE-AE4E-3EFEB6DE1CC5}"/>
          </ac:picMkLst>
        </pc:picChg>
        <pc:picChg chg="add del mod">
          <ac:chgData name="Fatima Pillosu" userId="a6295d4dc9e22643" providerId="LiveId" clId="{F8C98286-B8A5-4010-B881-789728F564B7}" dt="2021-07-11T15:32:39.619" v="361" actId="21"/>
          <ac:picMkLst>
            <pc:docMk/>
            <pc:sldMk cId="2519962640" sldId="256"/>
            <ac:picMk id="231" creationId="{A279C8DF-FABB-48CD-907D-037604802EBF}"/>
          </ac:picMkLst>
        </pc:picChg>
        <pc:picChg chg="add del mod">
          <ac:chgData name="Fatima Pillosu" userId="a6295d4dc9e22643" providerId="LiveId" clId="{F8C98286-B8A5-4010-B881-789728F564B7}" dt="2021-07-11T15:32:39.619" v="361" actId="21"/>
          <ac:picMkLst>
            <pc:docMk/>
            <pc:sldMk cId="2519962640" sldId="256"/>
            <ac:picMk id="232" creationId="{2DECF2F7-67E4-4063-9C2A-64F4FDFED5F2}"/>
          </ac:picMkLst>
        </pc:picChg>
        <pc:picChg chg="add del mod">
          <ac:chgData name="Fatima Pillosu" userId="a6295d4dc9e22643" providerId="LiveId" clId="{F8C98286-B8A5-4010-B881-789728F564B7}" dt="2021-07-11T15:32:39.619" v="361" actId="21"/>
          <ac:picMkLst>
            <pc:docMk/>
            <pc:sldMk cId="2519962640" sldId="256"/>
            <ac:picMk id="233" creationId="{8CB48774-7023-4A8F-8DDC-49AC98187485}"/>
          </ac:picMkLst>
        </pc:picChg>
        <pc:picChg chg="add del mod">
          <ac:chgData name="Fatima Pillosu" userId="a6295d4dc9e22643" providerId="LiveId" clId="{F8C98286-B8A5-4010-B881-789728F564B7}" dt="2021-07-11T15:32:39.619" v="361" actId="21"/>
          <ac:picMkLst>
            <pc:docMk/>
            <pc:sldMk cId="2519962640" sldId="256"/>
            <ac:picMk id="234" creationId="{963E2FA3-473E-4F7C-AC6C-4D073F361542}"/>
          </ac:picMkLst>
        </pc:picChg>
        <pc:picChg chg="add del mod">
          <ac:chgData name="Fatima Pillosu" userId="a6295d4dc9e22643" providerId="LiveId" clId="{F8C98286-B8A5-4010-B881-789728F564B7}" dt="2021-07-11T15:32:39.619" v="361" actId="21"/>
          <ac:picMkLst>
            <pc:docMk/>
            <pc:sldMk cId="2519962640" sldId="256"/>
            <ac:picMk id="235" creationId="{EC620992-CB0A-4AB6-9708-B50AE4272AEB}"/>
          </ac:picMkLst>
        </pc:picChg>
        <pc:picChg chg="add del mod">
          <ac:chgData name="Fatima Pillosu" userId="a6295d4dc9e22643" providerId="LiveId" clId="{F8C98286-B8A5-4010-B881-789728F564B7}" dt="2021-07-11T15:32:39.619" v="361" actId="21"/>
          <ac:picMkLst>
            <pc:docMk/>
            <pc:sldMk cId="2519962640" sldId="256"/>
            <ac:picMk id="236" creationId="{C30299F7-5306-4FD6-AC81-8192941B6905}"/>
          </ac:picMkLst>
        </pc:picChg>
        <pc:picChg chg="add del mod">
          <ac:chgData name="Fatima Pillosu" userId="a6295d4dc9e22643" providerId="LiveId" clId="{F8C98286-B8A5-4010-B881-789728F564B7}" dt="2021-07-11T15:32:39.619" v="361" actId="21"/>
          <ac:picMkLst>
            <pc:docMk/>
            <pc:sldMk cId="2519962640" sldId="256"/>
            <ac:picMk id="237" creationId="{788C8BFD-E5AF-440E-BD44-CA4713B58205}"/>
          </ac:picMkLst>
        </pc:picChg>
        <pc:picChg chg="add del mod">
          <ac:chgData name="Fatima Pillosu" userId="a6295d4dc9e22643" providerId="LiveId" clId="{F8C98286-B8A5-4010-B881-789728F564B7}" dt="2021-07-11T15:32:39.619" v="361" actId="21"/>
          <ac:picMkLst>
            <pc:docMk/>
            <pc:sldMk cId="2519962640" sldId="256"/>
            <ac:picMk id="238" creationId="{8B828070-E6F0-4D4D-BF01-3094528C18A5}"/>
          </ac:picMkLst>
        </pc:picChg>
        <pc:picChg chg="add del mod">
          <ac:chgData name="Fatima Pillosu" userId="a6295d4dc9e22643" providerId="LiveId" clId="{F8C98286-B8A5-4010-B881-789728F564B7}" dt="2021-07-11T15:32:39.619" v="361" actId="21"/>
          <ac:picMkLst>
            <pc:docMk/>
            <pc:sldMk cId="2519962640" sldId="256"/>
            <ac:picMk id="239" creationId="{E359B4BE-686C-4E9C-8DF7-E2778F09BD0B}"/>
          </ac:picMkLst>
        </pc:picChg>
        <pc:picChg chg="add del mod">
          <ac:chgData name="Fatima Pillosu" userId="a6295d4dc9e22643" providerId="LiveId" clId="{F8C98286-B8A5-4010-B881-789728F564B7}" dt="2021-07-11T15:32:39.619" v="361" actId="21"/>
          <ac:picMkLst>
            <pc:docMk/>
            <pc:sldMk cId="2519962640" sldId="256"/>
            <ac:picMk id="240" creationId="{6CCD8587-611E-4563-9C41-7912B0F06E52}"/>
          </ac:picMkLst>
        </pc:picChg>
        <pc:picChg chg="add del mod">
          <ac:chgData name="Fatima Pillosu" userId="a6295d4dc9e22643" providerId="LiveId" clId="{F8C98286-B8A5-4010-B881-789728F564B7}" dt="2021-07-11T15:32:39.619" v="361" actId="21"/>
          <ac:picMkLst>
            <pc:docMk/>
            <pc:sldMk cId="2519962640" sldId="256"/>
            <ac:picMk id="241" creationId="{96EE6BCC-CB4E-4CFE-94A3-951583098DBC}"/>
          </ac:picMkLst>
        </pc:picChg>
        <pc:picChg chg="add del mod">
          <ac:chgData name="Fatima Pillosu" userId="a6295d4dc9e22643" providerId="LiveId" clId="{F8C98286-B8A5-4010-B881-789728F564B7}" dt="2021-07-11T15:32:39.619" v="361" actId="21"/>
          <ac:picMkLst>
            <pc:docMk/>
            <pc:sldMk cId="2519962640" sldId="256"/>
            <ac:picMk id="242" creationId="{66545C24-44D8-4D11-9AA5-94930F1DE54C}"/>
          </ac:picMkLst>
        </pc:picChg>
        <pc:picChg chg="add del mod">
          <ac:chgData name="Fatima Pillosu" userId="a6295d4dc9e22643" providerId="LiveId" clId="{F8C98286-B8A5-4010-B881-789728F564B7}" dt="2021-07-11T15:32:39.619" v="361" actId="21"/>
          <ac:picMkLst>
            <pc:docMk/>
            <pc:sldMk cId="2519962640" sldId="256"/>
            <ac:picMk id="243" creationId="{9A2C0F77-9D13-4F6C-BB91-6538B39EB25E}"/>
          </ac:picMkLst>
        </pc:picChg>
        <pc:picChg chg="add del mod">
          <ac:chgData name="Fatima Pillosu" userId="a6295d4dc9e22643" providerId="LiveId" clId="{F8C98286-B8A5-4010-B881-789728F564B7}" dt="2021-07-11T15:32:39.619" v="361" actId="21"/>
          <ac:picMkLst>
            <pc:docMk/>
            <pc:sldMk cId="2519962640" sldId="256"/>
            <ac:picMk id="244" creationId="{B971869C-03DE-4B2D-8921-9F0114126A5C}"/>
          </ac:picMkLst>
        </pc:picChg>
        <pc:picChg chg="add del mod">
          <ac:chgData name="Fatima Pillosu" userId="a6295d4dc9e22643" providerId="LiveId" clId="{F8C98286-B8A5-4010-B881-789728F564B7}" dt="2021-07-11T15:32:39.619" v="361" actId="21"/>
          <ac:picMkLst>
            <pc:docMk/>
            <pc:sldMk cId="2519962640" sldId="256"/>
            <ac:picMk id="245" creationId="{263F99A0-8558-4D63-9E06-21AC076A1DE5}"/>
          </ac:picMkLst>
        </pc:picChg>
        <pc:picChg chg="add del mod">
          <ac:chgData name="Fatima Pillosu" userId="a6295d4dc9e22643" providerId="LiveId" clId="{F8C98286-B8A5-4010-B881-789728F564B7}" dt="2021-07-11T15:32:39.619" v="361" actId="21"/>
          <ac:picMkLst>
            <pc:docMk/>
            <pc:sldMk cId="2519962640" sldId="256"/>
            <ac:picMk id="246" creationId="{CCA98619-DF40-4A57-A767-F42DC562BDC8}"/>
          </ac:picMkLst>
        </pc:picChg>
        <pc:picChg chg="add del mod">
          <ac:chgData name="Fatima Pillosu" userId="a6295d4dc9e22643" providerId="LiveId" clId="{F8C98286-B8A5-4010-B881-789728F564B7}" dt="2021-07-11T15:32:39.619" v="361" actId="21"/>
          <ac:picMkLst>
            <pc:docMk/>
            <pc:sldMk cId="2519962640" sldId="256"/>
            <ac:picMk id="247" creationId="{EDB6776D-75A1-4B1D-86DA-DB39A46FC060}"/>
          </ac:picMkLst>
        </pc:picChg>
        <pc:picChg chg="add del mod">
          <ac:chgData name="Fatima Pillosu" userId="a6295d4dc9e22643" providerId="LiveId" clId="{F8C98286-B8A5-4010-B881-789728F564B7}" dt="2021-07-11T15:32:39.619" v="361" actId="21"/>
          <ac:picMkLst>
            <pc:docMk/>
            <pc:sldMk cId="2519962640" sldId="256"/>
            <ac:picMk id="248" creationId="{CD0515AB-5096-40E9-AB5E-4F79542A8C4A}"/>
          </ac:picMkLst>
        </pc:picChg>
        <pc:picChg chg="add del mod">
          <ac:chgData name="Fatima Pillosu" userId="a6295d4dc9e22643" providerId="LiveId" clId="{F8C98286-B8A5-4010-B881-789728F564B7}" dt="2021-07-11T15:32:39.619" v="361" actId="21"/>
          <ac:picMkLst>
            <pc:docMk/>
            <pc:sldMk cId="2519962640" sldId="256"/>
            <ac:picMk id="249" creationId="{7B9A480B-3A50-4F74-B15D-70941DAE1AF9}"/>
          </ac:picMkLst>
        </pc:picChg>
        <pc:picChg chg="add del mod">
          <ac:chgData name="Fatima Pillosu" userId="a6295d4dc9e22643" providerId="LiveId" clId="{F8C98286-B8A5-4010-B881-789728F564B7}" dt="2021-07-11T15:32:39.619" v="361" actId="21"/>
          <ac:picMkLst>
            <pc:docMk/>
            <pc:sldMk cId="2519962640" sldId="256"/>
            <ac:picMk id="250" creationId="{D9B64BBC-69C1-41F7-BA7F-F33A42B5180F}"/>
          </ac:picMkLst>
        </pc:picChg>
        <pc:picChg chg="add del mod">
          <ac:chgData name="Fatima Pillosu" userId="a6295d4dc9e22643" providerId="LiveId" clId="{F8C98286-B8A5-4010-B881-789728F564B7}" dt="2021-07-11T15:32:39.619" v="361" actId="21"/>
          <ac:picMkLst>
            <pc:docMk/>
            <pc:sldMk cId="2519962640" sldId="256"/>
            <ac:picMk id="256" creationId="{274A755E-C215-43F6-8FB2-C6737545E17F}"/>
          </ac:picMkLst>
        </pc:picChg>
        <pc:picChg chg="add del mod">
          <ac:chgData name="Fatima Pillosu" userId="a6295d4dc9e22643" providerId="LiveId" clId="{F8C98286-B8A5-4010-B881-789728F564B7}" dt="2021-07-11T15:32:39.619" v="361" actId="21"/>
          <ac:picMkLst>
            <pc:docMk/>
            <pc:sldMk cId="2519962640" sldId="256"/>
            <ac:picMk id="257" creationId="{1A908318-01D2-4295-B865-B11D711F057E}"/>
          </ac:picMkLst>
        </pc:picChg>
        <pc:picChg chg="add del mod">
          <ac:chgData name="Fatima Pillosu" userId="a6295d4dc9e22643" providerId="LiveId" clId="{F8C98286-B8A5-4010-B881-789728F564B7}" dt="2021-07-11T15:32:39.619" v="361" actId="21"/>
          <ac:picMkLst>
            <pc:docMk/>
            <pc:sldMk cId="2519962640" sldId="256"/>
            <ac:picMk id="258" creationId="{5A66AE0C-2595-40E4-86AE-BDD448426538}"/>
          </ac:picMkLst>
        </pc:picChg>
        <pc:picChg chg="add del mod">
          <ac:chgData name="Fatima Pillosu" userId="a6295d4dc9e22643" providerId="LiveId" clId="{F8C98286-B8A5-4010-B881-789728F564B7}" dt="2021-07-11T15:32:39.619" v="361" actId="21"/>
          <ac:picMkLst>
            <pc:docMk/>
            <pc:sldMk cId="2519962640" sldId="256"/>
            <ac:picMk id="259" creationId="{0C90ABB2-0F60-40E8-92B4-20ABC5496D3C}"/>
          </ac:picMkLst>
        </pc:picChg>
        <pc:picChg chg="add del mod">
          <ac:chgData name="Fatima Pillosu" userId="a6295d4dc9e22643" providerId="LiveId" clId="{F8C98286-B8A5-4010-B881-789728F564B7}" dt="2021-07-11T15:32:39.619" v="361" actId="21"/>
          <ac:picMkLst>
            <pc:docMk/>
            <pc:sldMk cId="2519962640" sldId="256"/>
            <ac:picMk id="260" creationId="{35B164D4-A516-4DB1-BC1A-1C7F893E84DC}"/>
          </ac:picMkLst>
        </pc:picChg>
        <pc:picChg chg="add del mod">
          <ac:chgData name="Fatima Pillosu" userId="a6295d4dc9e22643" providerId="LiveId" clId="{F8C98286-B8A5-4010-B881-789728F564B7}" dt="2021-07-11T15:32:39.619" v="361" actId="21"/>
          <ac:picMkLst>
            <pc:docMk/>
            <pc:sldMk cId="2519962640" sldId="256"/>
            <ac:picMk id="261" creationId="{4153BCC3-090D-45C4-89F6-A878949E6466}"/>
          </ac:picMkLst>
        </pc:picChg>
        <pc:picChg chg="add del mod">
          <ac:chgData name="Fatima Pillosu" userId="a6295d4dc9e22643" providerId="LiveId" clId="{F8C98286-B8A5-4010-B881-789728F564B7}" dt="2021-07-12T00:01:31.035" v="681" actId="21"/>
          <ac:picMkLst>
            <pc:docMk/>
            <pc:sldMk cId="2519962640" sldId="256"/>
            <ac:picMk id="276" creationId="{8F14F335-19A6-4DA1-98E5-DE82879E66AD}"/>
          </ac:picMkLst>
        </pc:picChg>
        <pc:picChg chg="add del mod">
          <ac:chgData name="Fatima Pillosu" userId="a6295d4dc9e22643" providerId="LiveId" clId="{F8C98286-B8A5-4010-B881-789728F564B7}" dt="2021-07-12T00:01:31.035" v="681" actId="21"/>
          <ac:picMkLst>
            <pc:docMk/>
            <pc:sldMk cId="2519962640" sldId="256"/>
            <ac:picMk id="277" creationId="{01995A3F-D664-4A65-B348-8D811AD290A0}"/>
          </ac:picMkLst>
        </pc:picChg>
        <pc:picChg chg="add del mod">
          <ac:chgData name="Fatima Pillosu" userId="a6295d4dc9e22643" providerId="LiveId" clId="{F8C98286-B8A5-4010-B881-789728F564B7}" dt="2021-07-12T00:01:31.035" v="681" actId="21"/>
          <ac:picMkLst>
            <pc:docMk/>
            <pc:sldMk cId="2519962640" sldId="256"/>
            <ac:picMk id="278" creationId="{73BE1858-1D84-403B-B868-E7F87030FC73}"/>
          </ac:picMkLst>
        </pc:picChg>
        <pc:picChg chg="add del mod">
          <ac:chgData name="Fatima Pillosu" userId="a6295d4dc9e22643" providerId="LiveId" clId="{F8C98286-B8A5-4010-B881-789728F564B7}" dt="2021-07-12T00:01:31.035" v="681" actId="21"/>
          <ac:picMkLst>
            <pc:docMk/>
            <pc:sldMk cId="2519962640" sldId="256"/>
            <ac:picMk id="279" creationId="{8D6CF153-8F83-45E7-9C77-C9464505F57E}"/>
          </ac:picMkLst>
        </pc:picChg>
        <pc:picChg chg="add del mod">
          <ac:chgData name="Fatima Pillosu" userId="a6295d4dc9e22643" providerId="LiveId" clId="{F8C98286-B8A5-4010-B881-789728F564B7}" dt="2021-07-12T00:01:31.035" v="681" actId="21"/>
          <ac:picMkLst>
            <pc:docMk/>
            <pc:sldMk cId="2519962640" sldId="256"/>
            <ac:picMk id="280" creationId="{699C286A-FCDF-494C-ACAB-3BAE8983411D}"/>
          </ac:picMkLst>
        </pc:picChg>
        <pc:picChg chg="add del mod">
          <ac:chgData name="Fatima Pillosu" userId="a6295d4dc9e22643" providerId="LiveId" clId="{F8C98286-B8A5-4010-B881-789728F564B7}" dt="2021-07-12T00:01:31.035" v="681" actId="21"/>
          <ac:picMkLst>
            <pc:docMk/>
            <pc:sldMk cId="2519962640" sldId="256"/>
            <ac:picMk id="281" creationId="{9B0FB3FE-F20B-431A-B287-349E7FE90D6E}"/>
          </ac:picMkLst>
        </pc:picChg>
        <pc:picChg chg="add del mod">
          <ac:chgData name="Fatima Pillosu" userId="a6295d4dc9e22643" providerId="LiveId" clId="{F8C98286-B8A5-4010-B881-789728F564B7}" dt="2021-07-12T00:01:31.035" v="681" actId="21"/>
          <ac:picMkLst>
            <pc:docMk/>
            <pc:sldMk cId="2519962640" sldId="256"/>
            <ac:picMk id="282" creationId="{C745B211-099C-49B8-B690-4299EE7DE285}"/>
          </ac:picMkLst>
        </pc:picChg>
        <pc:picChg chg="add del mod">
          <ac:chgData name="Fatima Pillosu" userId="a6295d4dc9e22643" providerId="LiveId" clId="{F8C98286-B8A5-4010-B881-789728F564B7}" dt="2021-07-12T00:01:31.035" v="681" actId="21"/>
          <ac:picMkLst>
            <pc:docMk/>
            <pc:sldMk cId="2519962640" sldId="256"/>
            <ac:picMk id="283" creationId="{7411B2CA-4DFA-4138-8927-F9918AE85DD2}"/>
          </ac:picMkLst>
        </pc:picChg>
        <pc:picChg chg="add del mod">
          <ac:chgData name="Fatima Pillosu" userId="a6295d4dc9e22643" providerId="LiveId" clId="{F8C98286-B8A5-4010-B881-789728F564B7}" dt="2021-07-12T00:01:31.035" v="681" actId="21"/>
          <ac:picMkLst>
            <pc:docMk/>
            <pc:sldMk cId="2519962640" sldId="256"/>
            <ac:picMk id="284" creationId="{1A47BCD9-7026-4AA8-9D45-0E99EDC24BAF}"/>
          </ac:picMkLst>
        </pc:picChg>
        <pc:picChg chg="add del mod">
          <ac:chgData name="Fatima Pillosu" userId="a6295d4dc9e22643" providerId="LiveId" clId="{F8C98286-B8A5-4010-B881-789728F564B7}" dt="2021-07-12T00:01:31.035" v="681" actId="21"/>
          <ac:picMkLst>
            <pc:docMk/>
            <pc:sldMk cId="2519962640" sldId="256"/>
            <ac:picMk id="285" creationId="{A3000321-78B6-4CAF-B2B8-10A0C925EC31}"/>
          </ac:picMkLst>
        </pc:picChg>
        <pc:picChg chg="add del mod">
          <ac:chgData name="Fatima Pillosu" userId="a6295d4dc9e22643" providerId="LiveId" clId="{F8C98286-B8A5-4010-B881-789728F564B7}" dt="2021-07-12T00:01:31.035" v="681" actId="21"/>
          <ac:picMkLst>
            <pc:docMk/>
            <pc:sldMk cId="2519962640" sldId="256"/>
            <ac:picMk id="286" creationId="{4533A2FB-39EE-43E6-B567-6EFD670C3D02}"/>
          </ac:picMkLst>
        </pc:picChg>
        <pc:picChg chg="add del mod">
          <ac:chgData name="Fatima Pillosu" userId="a6295d4dc9e22643" providerId="LiveId" clId="{F8C98286-B8A5-4010-B881-789728F564B7}" dt="2021-07-12T00:01:31.035" v="681" actId="21"/>
          <ac:picMkLst>
            <pc:docMk/>
            <pc:sldMk cId="2519962640" sldId="256"/>
            <ac:picMk id="287" creationId="{F45B00D3-9892-4C38-B99E-71F102CACF9D}"/>
          </ac:picMkLst>
        </pc:picChg>
        <pc:picChg chg="add del mod">
          <ac:chgData name="Fatima Pillosu" userId="a6295d4dc9e22643" providerId="LiveId" clId="{F8C98286-B8A5-4010-B881-789728F564B7}" dt="2021-07-12T00:01:31.035" v="681" actId="21"/>
          <ac:picMkLst>
            <pc:docMk/>
            <pc:sldMk cId="2519962640" sldId="256"/>
            <ac:picMk id="288" creationId="{CFD3D5F5-032D-4351-BB0C-21AAECB24026}"/>
          </ac:picMkLst>
        </pc:picChg>
        <pc:picChg chg="add del mod">
          <ac:chgData name="Fatima Pillosu" userId="a6295d4dc9e22643" providerId="LiveId" clId="{F8C98286-B8A5-4010-B881-789728F564B7}" dt="2021-07-12T00:01:31.035" v="681" actId="21"/>
          <ac:picMkLst>
            <pc:docMk/>
            <pc:sldMk cId="2519962640" sldId="256"/>
            <ac:picMk id="289" creationId="{6013DA36-6060-45DA-B12C-1AD73F6334F1}"/>
          </ac:picMkLst>
        </pc:picChg>
        <pc:picChg chg="add del mod">
          <ac:chgData name="Fatima Pillosu" userId="a6295d4dc9e22643" providerId="LiveId" clId="{F8C98286-B8A5-4010-B881-789728F564B7}" dt="2021-07-12T00:01:31.035" v="681" actId="21"/>
          <ac:picMkLst>
            <pc:docMk/>
            <pc:sldMk cId="2519962640" sldId="256"/>
            <ac:picMk id="290" creationId="{4887CBA9-614A-47CB-8551-E84A73ABF322}"/>
          </ac:picMkLst>
        </pc:picChg>
        <pc:picChg chg="add del mod">
          <ac:chgData name="Fatima Pillosu" userId="a6295d4dc9e22643" providerId="LiveId" clId="{F8C98286-B8A5-4010-B881-789728F564B7}" dt="2021-07-12T00:01:31.035" v="681" actId="21"/>
          <ac:picMkLst>
            <pc:docMk/>
            <pc:sldMk cId="2519962640" sldId="256"/>
            <ac:picMk id="296" creationId="{839D3A6E-E9F2-4F6A-8288-7F0D0A9AD623}"/>
          </ac:picMkLst>
        </pc:picChg>
        <pc:picChg chg="add del mod">
          <ac:chgData name="Fatima Pillosu" userId="a6295d4dc9e22643" providerId="LiveId" clId="{F8C98286-B8A5-4010-B881-789728F564B7}" dt="2021-07-12T00:01:31.035" v="681" actId="21"/>
          <ac:picMkLst>
            <pc:docMk/>
            <pc:sldMk cId="2519962640" sldId="256"/>
            <ac:picMk id="297" creationId="{3A8F99B6-A91B-4964-B975-A81149CDEF65}"/>
          </ac:picMkLst>
        </pc:picChg>
        <pc:picChg chg="add del mod">
          <ac:chgData name="Fatima Pillosu" userId="a6295d4dc9e22643" providerId="LiveId" clId="{F8C98286-B8A5-4010-B881-789728F564B7}" dt="2021-07-12T00:01:31.035" v="681" actId="21"/>
          <ac:picMkLst>
            <pc:docMk/>
            <pc:sldMk cId="2519962640" sldId="256"/>
            <ac:picMk id="298" creationId="{FDA4AC3D-DF37-4249-8026-4584C5673EBE}"/>
          </ac:picMkLst>
        </pc:picChg>
        <pc:picChg chg="add del mod">
          <ac:chgData name="Fatima Pillosu" userId="a6295d4dc9e22643" providerId="LiveId" clId="{F8C98286-B8A5-4010-B881-789728F564B7}" dt="2021-07-12T00:01:31.035" v="681" actId="21"/>
          <ac:picMkLst>
            <pc:docMk/>
            <pc:sldMk cId="2519962640" sldId="256"/>
            <ac:picMk id="299" creationId="{F6E4FE92-745E-4570-B9ED-B9ABD366D914}"/>
          </ac:picMkLst>
        </pc:picChg>
        <pc:picChg chg="add del mod">
          <ac:chgData name="Fatima Pillosu" userId="a6295d4dc9e22643" providerId="LiveId" clId="{F8C98286-B8A5-4010-B881-789728F564B7}" dt="2021-07-12T00:01:31.035" v="681" actId="21"/>
          <ac:picMkLst>
            <pc:docMk/>
            <pc:sldMk cId="2519962640" sldId="256"/>
            <ac:picMk id="300" creationId="{25F001E8-4C85-4CE4-9E15-A732C2612AA9}"/>
          </ac:picMkLst>
        </pc:picChg>
        <pc:picChg chg="add del mod">
          <ac:chgData name="Fatima Pillosu" userId="a6295d4dc9e22643" providerId="LiveId" clId="{F8C98286-B8A5-4010-B881-789728F564B7}" dt="2021-07-12T00:01:31.035" v="681" actId="21"/>
          <ac:picMkLst>
            <pc:docMk/>
            <pc:sldMk cId="2519962640" sldId="256"/>
            <ac:picMk id="301" creationId="{16C684B4-3285-4E1D-B229-6E0D94EFCBE3}"/>
          </ac:picMkLst>
        </pc:picChg>
        <pc:picChg chg="add del mod modCrop">
          <ac:chgData name="Fatima Pillosu" userId="a6295d4dc9e22643" providerId="LiveId" clId="{F8C98286-B8A5-4010-B881-789728F564B7}" dt="2021-07-12T00:08:06.364" v="780" actId="21"/>
          <ac:picMkLst>
            <pc:docMk/>
            <pc:sldMk cId="2519962640" sldId="256"/>
            <ac:picMk id="329" creationId="{21F0250B-4A7B-49CC-BF99-CC559355D643}"/>
          </ac:picMkLst>
        </pc:picChg>
        <pc:picChg chg="add del mod">
          <ac:chgData name="Fatima Pillosu" userId="a6295d4dc9e22643" providerId="LiveId" clId="{F8C98286-B8A5-4010-B881-789728F564B7}" dt="2021-07-12T00:08:06.364" v="780" actId="21"/>
          <ac:picMkLst>
            <pc:docMk/>
            <pc:sldMk cId="2519962640" sldId="256"/>
            <ac:picMk id="341" creationId="{32A9947A-AE1B-452E-8063-7F3D96C263BF}"/>
          </ac:picMkLst>
        </pc:picChg>
        <pc:picChg chg="add del mod">
          <ac:chgData name="Fatima Pillosu" userId="a6295d4dc9e22643" providerId="LiveId" clId="{F8C98286-B8A5-4010-B881-789728F564B7}" dt="2021-07-12T00:08:06.364" v="780" actId="21"/>
          <ac:picMkLst>
            <pc:docMk/>
            <pc:sldMk cId="2519962640" sldId="256"/>
            <ac:picMk id="342" creationId="{8DF405E6-3E13-42B7-B39B-7E7334FC2BBA}"/>
          </ac:picMkLst>
        </pc:picChg>
        <pc:picChg chg="add del mod">
          <ac:chgData name="Fatima Pillosu" userId="a6295d4dc9e22643" providerId="LiveId" clId="{F8C98286-B8A5-4010-B881-789728F564B7}" dt="2021-07-12T00:08:06.364" v="780" actId="21"/>
          <ac:picMkLst>
            <pc:docMk/>
            <pc:sldMk cId="2519962640" sldId="256"/>
            <ac:picMk id="343" creationId="{D6EE3BDC-53A3-4C37-BA8F-753B4636AE11}"/>
          </ac:picMkLst>
        </pc:picChg>
        <pc:picChg chg="add del mod">
          <ac:chgData name="Fatima Pillosu" userId="a6295d4dc9e22643" providerId="LiveId" clId="{F8C98286-B8A5-4010-B881-789728F564B7}" dt="2021-07-12T00:08:06.364" v="780" actId="21"/>
          <ac:picMkLst>
            <pc:docMk/>
            <pc:sldMk cId="2519962640" sldId="256"/>
            <ac:picMk id="344" creationId="{5F4AE3F8-6AF6-41A4-B75B-B7EE6D333724}"/>
          </ac:picMkLst>
        </pc:picChg>
        <pc:picChg chg="add del mod">
          <ac:chgData name="Fatima Pillosu" userId="a6295d4dc9e22643" providerId="LiveId" clId="{F8C98286-B8A5-4010-B881-789728F564B7}" dt="2021-07-12T00:08:06.364" v="780" actId="21"/>
          <ac:picMkLst>
            <pc:docMk/>
            <pc:sldMk cId="2519962640" sldId="256"/>
            <ac:picMk id="345" creationId="{98DDDDCD-3860-474F-8E53-BDE039F19E7E}"/>
          </ac:picMkLst>
        </pc:picChg>
        <pc:picChg chg="add del mod">
          <ac:chgData name="Fatima Pillosu" userId="a6295d4dc9e22643" providerId="LiveId" clId="{F8C98286-B8A5-4010-B881-789728F564B7}" dt="2021-07-12T00:08:06.364" v="780" actId="21"/>
          <ac:picMkLst>
            <pc:docMk/>
            <pc:sldMk cId="2519962640" sldId="256"/>
            <ac:picMk id="346" creationId="{81848037-CE74-4277-AB5D-DD2784F59CAF}"/>
          </ac:picMkLst>
        </pc:picChg>
        <pc:picChg chg="add del mod">
          <ac:chgData name="Fatima Pillosu" userId="a6295d4dc9e22643" providerId="LiveId" clId="{F8C98286-B8A5-4010-B881-789728F564B7}" dt="2021-07-12T00:08:06.364" v="780" actId="21"/>
          <ac:picMkLst>
            <pc:docMk/>
            <pc:sldMk cId="2519962640" sldId="256"/>
            <ac:picMk id="347" creationId="{D841247C-3A86-4366-BEFB-8C49601BF07E}"/>
          </ac:picMkLst>
        </pc:picChg>
        <pc:picChg chg="add del mod">
          <ac:chgData name="Fatima Pillosu" userId="a6295d4dc9e22643" providerId="LiveId" clId="{F8C98286-B8A5-4010-B881-789728F564B7}" dt="2021-07-12T00:08:06.364" v="780" actId="21"/>
          <ac:picMkLst>
            <pc:docMk/>
            <pc:sldMk cId="2519962640" sldId="256"/>
            <ac:picMk id="348" creationId="{B6643095-8520-49DF-AA9F-6209954F7263}"/>
          </ac:picMkLst>
        </pc:picChg>
        <pc:picChg chg="add del mod">
          <ac:chgData name="Fatima Pillosu" userId="a6295d4dc9e22643" providerId="LiveId" clId="{F8C98286-B8A5-4010-B881-789728F564B7}" dt="2021-07-12T00:08:06.364" v="780" actId="21"/>
          <ac:picMkLst>
            <pc:docMk/>
            <pc:sldMk cId="2519962640" sldId="256"/>
            <ac:picMk id="349" creationId="{2334B42A-2C80-4BDE-A723-944551D56A82}"/>
          </ac:picMkLst>
        </pc:picChg>
        <pc:picChg chg="add del mod">
          <ac:chgData name="Fatima Pillosu" userId="a6295d4dc9e22643" providerId="LiveId" clId="{F8C98286-B8A5-4010-B881-789728F564B7}" dt="2021-07-12T00:08:06.364" v="780" actId="21"/>
          <ac:picMkLst>
            <pc:docMk/>
            <pc:sldMk cId="2519962640" sldId="256"/>
            <ac:picMk id="350" creationId="{EF451478-030E-43B4-BF97-4E9E530364E4}"/>
          </ac:picMkLst>
        </pc:picChg>
        <pc:picChg chg="add del mod">
          <ac:chgData name="Fatima Pillosu" userId="a6295d4dc9e22643" providerId="LiveId" clId="{F8C98286-B8A5-4010-B881-789728F564B7}" dt="2021-07-12T00:08:06.364" v="780" actId="21"/>
          <ac:picMkLst>
            <pc:docMk/>
            <pc:sldMk cId="2519962640" sldId="256"/>
            <ac:picMk id="351" creationId="{33DF23FC-D142-40C2-97D0-B0B3BC8F6941}"/>
          </ac:picMkLst>
        </pc:picChg>
        <pc:picChg chg="add del mod">
          <ac:chgData name="Fatima Pillosu" userId="a6295d4dc9e22643" providerId="LiveId" clId="{F8C98286-B8A5-4010-B881-789728F564B7}" dt="2021-07-12T00:08:06.364" v="780" actId="21"/>
          <ac:picMkLst>
            <pc:docMk/>
            <pc:sldMk cId="2519962640" sldId="256"/>
            <ac:picMk id="352" creationId="{A02A5662-CE98-408D-BCC1-2AF8DB38AE3B}"/>
          </ac:picMkLst>
        </pc:picChg>
        <pc:picChg chg="add del mod">
          <ac:chgData name="Fatima Pillosu" userId="a6295d4dc9e22643" providerId="LiveId" clId="{F8C98286-B8A5-4010-B881-789728F564B7}" dt="2021-07-12T00:08:06.364" v="780" actId="21"/>
          <ac:picMkLst>
            <pc:docMk/>
            <pc:sldMk cId="2519962640" sldId="256"/>
            <ac:picMk id="353" creationId="{6A33E071-4AD5-44D3-A54D-20A3F73987D6}"/>
          </ac:picMkLst>
        </pc:picChg>
        <pc:picChg chg="add del mod">
          <ac:chgData name="Fatima Pillosu" userId="a6295d4dc9e22643" providerId="LiveId" clId="{F8C98286-B8A5-4010-B881-789728F564B7}" dt="2021-07-12T00:08:06.364" v="780" actId="21"/>
          <ac:picMkLst>
            <pc:docMk/>
            <pc:sldMk cId="2519962640" sldId="256"/>
            <ac:picMk id="354" creationId="{7675F0F8-3F94-4993-80D4-332321212FFE}"/>
          </ac:picMkLst>
        </pc:picChg>
        <pc:picChg chg="add del mod">
          <ac:chgData name="Fatima Pillosu" userId="a6295d4dc9e22643" providerId="LiveId" clId="{F8C98286-B8A5-4010-B881-789728F564B7}" dt="2021-07-12T00:08:06.364" v="780" actId="21"/>
          <ac:picMkLst>
            <pc:docMk/>
            <pc:sldMk cId="2519962640" sldId="256"/>
            <ac:picMk id="355" creationId="{9ECD203A-442F-489A-BCAB-1C84F8628143}"/>
          </ac:picMkLst>
        </pc:picChg>
        <pc:picChg chg="add del mod">
          <ac:chgData name="Fatima Pillosu" userId="a6295d4dc9e22643" providerId="LiveId" clId="{F8C98286-B8A5-4010-B881-789728F564B7}" dt="2021-07-12T00:08:06.364" v="780" actId="21"/>
          <ac:picMkLst>
            <pc:docMk/>
            <pc:sldMk cId="2519962640" sldId="256"/>
            <ac:picMk id="356" creationId="{784EB9FE-7DA5-414A-9898-AD2A3BA6D152}"/>
          </ac:picMkLst>
        </pc:picChg>
        <pc:picChg chg="add del mod">
          <ac:chgData name="Fatima Pillosu" userId="a6295d4dc9e22643" providerId="LiveId" clId="{F8C98286-B8A5-4010-B881-789728F564B7}" dt="2021-07-12T00:08:06.364" v="780" actId="21"/>
          <ac:picMkLst>
            <pc:docMk/>
            <pc:sldMk cId="2519962640" sldId="256"/>
            <ac:picMk id="357" creationId="{DB37A906-F82D-4286-AFF9-3F1A88D2D7F5}"/>
          </ac:picMkLst>
        </pc:picChg>
        <pc:picChg chg="add del mod">
          <ac:chgData name="Fatima Pillosu" userId="a6295d4dc9e22643" providerId="LiveId" clId="{F8C98286-B8A5-4010-B881-789728F564B7}" dt="2021-07-12T00:08:06.364" v="780" actId="21"/>
          <ac:picMkLst>
            <pc:docMk/>
            <pc:sldMk cId="2519962640" sldId="256"/>
            <ac:picMk id="358" creationId="{DB6EC93B-02D1-4E7F-A954-D411CE90FE57}"/>
          </ac:picMkLst>
        </pc:picChg>
        <pc:picChg chg="add del mod">
          <ac:chgData name="Fatima Pillosu" userId="a6295d4dc9e22643" providerId="LiveId" clId="{F8C98286-B8A5-4010-B881-789728F564B7}" dt="2021-07-12T00:08:06.364" v="780" actId="21"/>
          <ac:picMkLst>
            <pc:docMk/>
            <pc:sldMk cId="2519962640" sldId="256"/>
            <ac:picMk id="359" creationId="{FF9A26D4-F5A3-49EF-B000-4CC77CB1727E}"/>
          </ac:picMkLst>
        </pc:picChg>
        <pc:picChg chg="add del mod">
          <ac:chgData name="Fatima Pillosu" userId="a6295d4dc9e22643" providerId="LiveId" clId="{F8C98286-B8A5-4010-B881-789728F564B7}" dt="2021-07-12T00:08:06.364" v="780" actId="21"/>
          <ac:picMkLst>
            <pc:docMk/>
            <pc:sldMk cId="2519962640" sldId="256"/>
            <ac:picMk id="360" creationId="{F88F18F1-EB9D-415E-8543-1A8C208142BB}"/>
          </ac:picMkLst>
        </pc:picChg>
        <pc:picChg chg="add del mod">
          <ac:chgData name="Fatima Pillosu" userId="a6295d4dc9e22643" providerId="LiveId" clId="{F8C98286-B8A5-4010-B881-789728F564B7}" dt="2021-07-12T00:08:06.364" v="780" actId="21"/>
          <ac:picMkLst>
            <pc:docMk/>
            <pc:sldMk cId="2519962640" sldId="256"/>
            <ac:picMk id="361" creationId="{78D3D29B-DEFB-44D8-A36B-A08DD007C0B5}"/>
          </ac:picMkLst>
        </pc:picChg>
        <pc:picChg chg="add del mod">
          <ac:chgData name="Fatima Pillosu" userId="a6295d4dc9e22643" providerId="LiveId" clId="{F8C98286-B8A5-4010-B881-789728F564B7}" dt="2021-07-12T00:08:06.364" v="780" actId="21"/>
          <ac:picMkLst>
            <pc:docMk/>
            <pc:sldMk cId="2519962640" sldId="256"/>
            <ac:picMk id="362" creationId="{903717C8-DA79-40DA-8D1F-E94E6210385D}"/>
          </ac:picMkLst>
        </pc:picChg>
        <pc:picChg chg="add del mod">
          <ac:chgData name="Fatima Pillosu" userId="a6295d4dc9e22643" providerId="LiveId" clId="{F8C98286-B8A5-4010-B881-789728F564B7}" dt="2021-07-12T00:08:06.364" v="780" actId="21"/>
          <ac:picMkLst>
            <pc:docMk/>
            <pc:sldMk cId="2519962640" sldId="256"/>
            <ac:picMk id="363" creationId="{922EC921-5EBC-4144-939C-B9612621D02F}"/>
          </ac:picMkLst>
        </pc:picChg>
        <pc:picChg chg="add del mod">
          <ac:chgData name="Fatima Pillosu" userId="a6295d4dc9e22643" providerId="LiveId" clId="{F8C98286-B8A5-4010-B881-789728F564B7}" dt="2021-07-12T00:08:06.364" v="780" actId="21"/>
          <ac:picMkLst>
            <pc:docMk/>
            <pc:sldMk cId="2519962640" sldId="256"/>
            <ac:picMk id="364" creationId="{30965AC6-06BC-4822-8EC2-56A046A1224C}"/>
          </ac:picMkLst>
        </pc:picChg>
        <pc:picChg chg="add del mod">
          <ac:chgData name="Fatima Pillosu" userId="a6295d4dc9e22643" providerId="LiveId" clId="{F8C98286-B8A5-4010-B881-789728F564B7}" dt="2021-07-12T00:08:06.364" v="780" actId="21"/>
          <ac:picMkLst>
            <pc:docMk/>
            <pc:sldMk cId="2519962640" sldId="256"/>
            <ac:picMk id="365" creationId="{FE78EC3D-0066-47BC-B397-BA3BFFECD03B}"/>
          </ac:picMkLst>
        </pc:picChg>
        <pc:picChg chg="add del mod">
          <ac:chgData name="Fatima Pillosu" userId="a6295d4dc9e22643" providerId="LiveId" clId="{F8C98286-B8A5-4010-B881-789728F564B7}" dt="2021-07-12T00:08:06.364" v="780" actId="21"/>
          <ac:picMkLst>
            <pc:docMk/>
            <pc:sldMk cId="2519962640" sldId="256"/>
            <ac:picMk id="366" creationId="{583604A4-2196-4855-B310-396FD6B8EA4A}"/>
          </ac:picMkLst>
        </pc:picChg>
        <pc:picChg chg="add del mod">
          <ac:chgData name="Fatima Pillosu" userId="a6295d4dc9e22643" providerId="LiveId" clId="{F8C98286-B8A5-4010-B881-789728F564B7}" dt="2021-07-12T00:08:06.364" v="780" actId="21"/>
          <ac:picMkLst>
            <pc:docMk/>
            <pc:sldMk cId="2519962640" sldId="256"/>
            <ac:picMk id="367" creationId="{4D30A80C-6367-4E60-B1C2-8887D2C33AE9}"/>
          </ac:picMkLst>
        </pc:picChg>
        <pc:picChg chg="add del mod">
          <ac:chgData name="Fatima Pillosu" userId="a6295d4dc9e22643" providerId="LiveId" clId="{F8C98286-B8A5-4010-B881-789728F564B7}" dt="2021-07-12T00:08:06.364" v="780" actId="21"/>
          <ac:picMkLst>
            <pc:docMk/>
            <pc:sldMk cId="2519962640" sldId="256"/>
            <ac:picMk id="368" creationId="{CFFD3663-AA44-46CE-BF9C-C8B3A1E7FD71}"/>
          </ac:picMkLst>
        </pc:picChg>
        <pc:picChg chg="add del mod">
          <ac:chgData name="Fatima Pillosu" userId="a6295d4dc9e22643" providerId="LiveId" clId="{F8C98286-B8A5-4010-B881-789728F564B7}" dt="2021-07-12T00:08:06.364" v="780" actId="21"/>
          <ac:picMkLst>
            <pc:docMk/>
            <pc:sldMk cId="2519962640" sldId="256"/>
            <ac:picMk id="369" creationId="{3AC4883B-5BA5-4E01-B516-BE41EF38B217}"/>
          </ac:picMkLst>
        </pc:picChg>
        <pc:picChg chg="add del mod">
          <ac:chgData name="Fatima Pillosu" userId="a6295d4dc9e22643" providerId="LiveId" clId="{F8C98286-B8A5-4010-B881-789728F564B7}" dt="2021-07-12T00:08:06.364" v="780" actId="21"/>
          <ac:picMkLst>
            <pc:docMk/>
            <pc:sldMk cId="2519962640" sldId="256"/>
            <ac:picMk id="370" creationId="{ABB3E0C3-C3F0-4F06-A7B4-8122ABA4C0AE}"/>
          </ac:picMkLst>
        </pc:picChg>
        <pc:picChg chg="add del mod">
          <ac:chgData name="Fatima Pillosu" userId="a6295d4dc9e22643" providerId="LiveId" clId="{F8C98286-B8A5-4010-B881-789728F564B7}" dt="2021-07-12T00:08:06.364" v="780" actId="21"/>
          <ac:picMkLst>
            <pc:docMk/>
            <pc:sldMk cId="2519962640" sldId="256"/>
            <ac:picMk id="371" creationId="{B3481148-38C5-440C-A0FC-AA816FF905D7}"/>
          </ac:picMkLst>
        </pc:picChg>
        <pc:picChg chg="add del mod">
          <ac:chgData name="Fatima Pillosu" userId="a6295d4dc9e22643" providerId="LiveId" clId="{F8C98286-B8A5-4010-B881-789728F564B7}" dt="2021-07-12T00:08:06.364" v="780" actId="21"/>
          <ac:picMkLst>
            <pc:docMk/>
            <pc:sldMk cId="2519962640" sldId="256"/>
            <ac:picMk id="372" creationId="{E145693D-ADDD-4A04-89C5-96BC4E432190}"/>
          </ac:picMkLst>
        </pc:picChg>
        <pc:picChg chg="add del mod">
          <ac:chgData name="Fatima Pillosu" userId="a6295d4dc9e22643" providerId="LiveId" clId="{F8C98286-B8A5-4010-B881-789728F564B7}" dt="2021-07-12T00:08:06.364" v="780" actId="21"/>
          <ac:picMkLst>
            <pc:docMk/>
            <pc:sldMk cId="2519962640" sldId="256"/>
            <ac:picMk id="378" creationId="{6117B81E-85B9-4ABC-AA45-10B71A35F0AC}"/>
          </ac:picMkLst>
        </pc:picChg>
        <pc:picChg chg="add del mod">
          <ac:chgData name="Fatima Pillosu" userId="a6295d4dc9e22643" providerId="LiveId" clId="{F8C98286-B8A5-4010-B881-789728F564B7}" dt="2021-07-12T00:08:06.364" v="780" actId="21"/>
          <ac:picMkLst>
            <pc:docMk/>
            <pc:sldMk cId="2519962640" sldId="256"/>
            <ac:picMk id="379" creationId="{03627A97-B699-4F83-8D58-1F46D2DC497A}"/>
          </ac:picMkLst>
        </pc:picChg>
        <pc:picChg chg="add del mod">
          <ac:chgData name="Fatima Pillosu" userId="a6295d4dc9e22643" providerId="LiveId" clId="{F8C98286-B8A5-4010-B881-789728F564B7}" dt="2021-07-12T00:08:06.364" v="780" actId="21"/>
          <ac:picMkLst>
            <pc:docMk/>
            <pc:sldMk cId="2519962640" sldId="256"/>
            <ac:picMk id="380" creationId="{03FF9A32-779B-46A5-B786-4746A767C642}"/>
          </ac:picMkLst>
        </pc:picChg>
        <pc:picChg chg="add del mod">
          <ac:chgData name="Fatima Pillosu" userId="a6295d4dc9e22643" providerId="LiveId" clId="{F8C98286-B8A5-4010-B881-789728F564B7}" dt="2021-07-12T00:08:06.364" v="780" actId="21"/>
          <ac:picMkLst>
            <pc:docMk/>
            <pc:sldMk cId="2519962640" sldId="256"/>
            <ac:picMk id="381" creationId="{57530E53-FEA1-45AF-B1EA-194882C1367A}"/>
          </ac:picMkLst>
        </pc:picChg>
        <pc:picChg chg="add del mod">
          <ac:chgData name="Fatima Pillosu" userId="a6295d4dc9e22643" providerId="LiveId" clId="{F8C98286-B8A5-4010-B881-789728F564B7}" dt="2021-07-12T00:08:06.364" v="780" actId="21"/>
          <ac:picMkLst>
            <pc:docMk/>
            <pc:sldMk cId="2519962640" sldId="256"/>
            <ac:picMk id="382" creationId="{5E48744E-239D-44D5-9FF1-26C6536FF6B2}"/>
          </ac:picMkLst>
        </pc:picChg>
        <pc:picChg chg="add del mod">
          <ac:chgData name="Fatima Pillosu" userId="a6295d4dc9e22643" providerId="LiveId" clId="{F8C98286-B8A5-4010-B881-789728F564B7}" dt="2021-07-12T00:08:06.364" v="780" actId="21"/>
          <ac:picMkLst>
            <pc:docMk/>
            <pc:sldMk cId="2519962640" sldId="256"/>
            <ac:picMk id="383" creationId="{9FAD392B-C5EE-4133-B6B8-90C03BDC4753}"/>
          </ac:picMkLst>
        </pc:picChg>
        <pc:picChg chg="add del mod">
          <ac:chgData name="Fatima Pillosu" userId="a6295d4dc9e22643" providerId="LiveId" clId="{F8C98286-B8A5-4010-B881-789728F564B7}" dt="2021-07-12T00:08:29.845" v="782" actId="21"/>
          <ac:picMkLst>
            <pc:docMk/>
            <pc:sldMk cId="2519962640" sldId="256"/>
            <ac:picMk id="420" creationId="{E1D31891-6289-4456-BFEB-B6117C670693}"/>
          </ac:picMkLst>
        </pc:picChg>
        <pc:picChg chg="add del mod">
          <ac:chgData name="Fatima Pillosu" userId="a6295d4dc9e22643" providerId="LiveId" clId="{F8C98286-B8A5-4010-B881-789728F564B7}" dt="2021-07-12T00:08:29.845" v="782" actId="21"/>
          <ac:picMkLst>
            <pc:docMk/>
            <pc:sldMk cId="2519962640" sldId="256"/>
            <ac:picMk id="432" creationId="{54E73BE1-74B1-443B-A0F1-6661112FE8E2}"/>
          </ac:picMkLst>
        </pc:picChg>
        <pc:picChg chg="add del mod">
          <ac:chgData name="Fatima Pillosu" userId="a6295d4dc9e22643" providerId="LiveId" clId="{F8C98286-B8A5-4010-B881-789728F564B7}" dt="2021-07-12T00:08:29.845" v="782" actId="21"/>
          <ac:picMkLst>
            <pc:docMk/>
            <pc:sldMk cId="2519962640" sldId="256"/>
            <ac:picMk id="433" creationId="{5499255D-2C90-4689-A94D-DD8B08ADF7FC}"/>
          </ac:picMkLst>
        </pc:picChg>
        <pc:picChg chg="add del mod">
          <ac:chgData name="Fatima Pillosu" userId="a6295d4dc9e22643" providerId="LiveId" clId="{F8C98286-B8A5-4010-B881-789728F564B7}" dt="2021-07-12T00:08:29.845" v="782" actId="21"/>
          <ac:picMkLst>
            <pc:docMk/>
            <pc:sldMk cId="2519962640" sldId="256"/>
            <ac:picMk id="434" creationId="{DE3F81B3-C389-46DE-8ADE-058CF9EB6851}"/>
          </ac:picMkLst>
        </pc:picChg>
        <pc:picChg chg="add del mod">
          <ac:chgData name="Fatima Pillosu" userId="a6295d4dc9e22643" providerId="LiveId" clId="{F8C98286-B8A5-4010-B881-789728F564B7}" dt="2021-07-12T00:08:29.845" v="782" actId="21"/>
          <ac:picMkLst>
            <pc:docMk/>
            <pc:sldMk cId="2519962640" sldId="256"/>
            <ac:picMk id="435" creationId="{ECE3312B-27BA-48E9-BB01-5B7D720968B6}"/>
          </ac:picMkLst>
        </pc:picChg>
        <pc:picChg chg="add del mod">
          <ac:chgData name="Fatima Pillosu" userId="a6295d4dc9e22643" providerId="LiveId" clId="{F8C98286-B8A5-4010-B881-789728F564B7}" dt="2021-07-12T00:08:29.845" v="782" actId="21"/>
          <ac:picMkLst>
            <pc:docMk/>
            <pc:sldMk cId="2519962640" sldId="256"/>
            <ac:picMk id="436" creationId="{D8409A52-D479-4713-93ED-63FF1EB50EC4}"/>
          </ac:picMkLst>
        </pc:picChg>
        <pc:picChg chg="add del mod">
          <ac:chgData name="Fatima Pillosu" userId="a6295d4dc9e22643" providerId="LiveId" clId="{F8C98286-B8A5-4010-B881-789728F564B7}" dt="2021-07-12T00:08:29.845" v="782" actId="21"/>
          <ac:picMkLst>
            <pc:docMk/>
            <pc:sldMk cId="2519962640" sldId="256"/>
            <ac:picMk id="437" creationId="{9086F7B2-6A08-41BB-A201-A06B0DA301C2}"/>
          </ac:picMkLst>
        </pc:picChg>
        <pc:picChg chg="add del mod">
          <ac:chgData name="Fatima Pillosu" userId="a6295d4dc9e22643" providerId="LiveId" clId="{F8C98286-B8A5-4010-B881-789728F564B7}" dt="2021-07-12T00:08:29.845" v="782" actId="21"/>
          <ac:picMkLst>
            <pc:docMk/>
            <pc:sldMk cId="2519962640" sldId="256"/>
            <ac:picMk id="438" creationId="{8432613C-14F2-4B92-885D-C15E23B3FE54}"/>
          </ac:picMkLst>
        </pc:picChg>
        <pc:picChg chg="add del mod">
          <ac:chgData name="Fatima Pillosu" userId="a6295d4dc9e22643" providerId="LiveId" clId="{F8C98286-B8A5-4010-B881-789728F564B7}" dt="2021-07-12T00:08:29.845" v="782" actId="21"/>
          <ac:picMkLst>
            <pc:docMk/>
            <pc:sldMk cId="2519962640" sldId="256"/>
            <ac:picMk id="439" creationId="{26A36F70-A2E1-40B6-8C54-5EAA1D7F2692}"/>
          </ac:picMkLst>
        </pc:picChg>
        <pc:picChg chg="add del mod">
          <ac:chgData name="Fatima Pillosu" userId="a6295d4dc9e22643" providerId="LiveId" clId="{F8C98286-B8A5-4010-B881-789728F564B7}" dt="2021-07-12T00:08:29.845" v="782" actId="21"/>
          <ac:picMkLst>
            <pc:docMk/>
            <pc:sldMk cId="2519962640" sldId="256"/>
            <ac:picMk id="440" creationId="{FA87A9FA-10A0-4135-9B24-2EE0DE98C2AD}"/>
          </ac:picMkLst>
        </pc:picChg>
        <pc:picChg chg="add del mod">
          <ac:chgData name="Fatima Pillosu" userId="a6295d4dc9e22643" providerId="LiveId" clId="{F8C98286-B8A5-4010-B881-789728F564B7}" dt="2021-07-12T00:08:29.845" v="782" actId="21"/>
          <ac:picMkLst>
            <pc:docMk/>
            <pc:sldMk cId="2519962640" sldId="256"/>
            <ac:picMk id="441" creationId="{5B5BD63D-1E34-4698-8420-713EC29A47AE}"/>
          </ac:picMkLst>
        </pc:picChg>
        <pc:picChg chg="add del mod">
          <ac:chgData name="Fatima Pillosu" userId="a6295d4dc9e22643" providerId="LiveId" clId="{F8C98286-B8A5-4010-B881-789728F564B7}" dt="2021-07-12T00:08:29.845" v="782" actId="21"/>
          <ac:picMkLst>
            <pc:docMk/>
            <pc:sldMk cId="2519962640" sldId="256"/>
            <ac:picMk id="442" creationId="{F6FB4B99-5FA3-4A03-9B66-5AC1FAA52D46}"/>
          </ac:picMkLst>
        </pc:picChg>
        <pc:picChg chg="add del mod">
          <ac:chgData name="Fatima Pillosu" userId="a6295d4dc9e22643" providerId="LiveId" clId="{F8C98286-B8A5-4010-B881-789728F564B7}" dt="2021-07-12T00:08:29.845" v="782" actId="21"/>
          <ac:picMkLst>
            <pc:docMk/>
            <pc:sldMk cId="2519962640" sldId="256"/>
            <ac:picMk id="443" creationId="{03EF7A69-2F03-4932-9F42-1D9065A2454E}"/>
          </ac:picMkLst>
        </pc:picChg>
        <pc:picChg chg="add del mod">
          <ac:chgData name="Fatima Pillosu" userId="a6295d4dc9e22643" providerId="LiveId" clId="{F8C98286-B8A5-4010-B881-789728F564B7}" dt="2021-07-12T00:08:29.845" v="782" actId="21"/>
          <ac:picMkLst>
            <pc:docMk/>
            <pc:sldMk cId="2519962640" sldId="256"/>
            <ac:picMk id="444" creationId="{E1C12844-576C-4D74-A764-41FDCEB8B62F}"/>
          </ac:picMkLst>
        </pc:picChg>
        <pc:picChg chg="add del mod">
          <ac:chgData name="Fatima Pillosu" userId="a6295d4dc9e22643" providerId="LiveId" clId="{F8C98286-B8A5-4010-B881-789728F564B7}" dt="2021-07-12T00:08:29.845" v="782" actId="21"/>
          <ac:picMkLst>
            <pc:docMk/>
            <pc:sldMk cId="2519962640" sldId="256"/>
            <ac:picMk id="445" creationId="{4577DC85-7FEC-471B-AD7A-445065121D1A}"/>
          </ac:picMkLst>
        </pc:picChg>
        <pc:picChg chg="add del mod">
          <ac:chgData name="Fatima Pillosu" userId="a6295d4dc9e22643" providerId="LiveId" clId="{F8C98286-B8A5-4010-B881-789728F564B7}" dt="2021-07-12T00:08:29.845" v="782" actId="21"/>
          <ac:picMkLst>
            <pc:docMk/>
            <pc:sldMk cId="2519962640" sldId="256"/>
            <ac:picMk id="446" creationId="{D9C7B179-9B6E-4F64-9E6A-5D13C9C72739}"/>
          </ac:picMkLst>
        </pc:picChg>
        <pc:picChg chg="add del mod">
          <ac:chgData name="Fatima Pillosu" userId="a6295d4dc9e22643" providerId="LiveId" clId="{F8C98286-B8A5-4010-B881-789728F564B7}" dt="2021-07-12T00:08:29.845" v="782" actId="21"/>
          <ac:picMkLst>
            <pc:docMk/>
            <pc:sldMk cId="2519962640" sldId="256"/>
            <ac:picMk id="447" creationId="{D79961F2-7A60-4720-A1D7-B1852AE75166}"/>
          </ac:picMkLst>
        </pc:picChg>
        <pc:picChg chg="add del mod">
          <ac:chgData name="Fatima Pillosu" userId="a6295d4dc9e22643" providerId="LiveId" clId="{F8C98286-B8A5-4010-B881-789728F564B7}" dt="2021-07-12T00:08:29.845" v="782" actId="21"/>
          <ac:picMkLst>
            <pc:docMk/>
            <pc:sldMk cId="2519962640" sldId="256"/>
            <ac:picMk id="448" creationId="{3EBD3883-FE67-4C06-ADA4-B1CCD316952B}"/>
          </ac:picMkLst>
        </pc:picChg>
        <pc:picChg chg="add del mod">
          <ac:chgData name="Fatima Pillosu" userId="a6295d4dc9e22643" providerId="LiveId" clId="{F8C98286-B8A5-4010-B881-789728F564B7}" dt="2021-07-12T00:08:29.845" v="782" actId="21"/>
          <ac:picMkLst>
            <pc:docMk/>
            <pc:sldMk cId="2519962640" sldId="256"/>
            <ac:picMk id="449" creationId="{184C833E-1149-45EE-917C-5283EA621428}"/>
          </ac:picMkLst>
        </pc:picChg>
        <pc:picChg chg="add del mod">
          <ac:chgData name="Fatima Pillosu" userId="a6295d4dc9e22643" providerId="LiveId" clId="{F8C98286-B8A5-4010-B881-789728F564B7}" dt="2021-07-12T00:08:29.845" v="782" actId="21"/>
          <ac:picMkLst>
            <pc:docMk/>
            <pc:sldMk cId="2519962640" sldId="256"/>
            <ac:picMk id="450" creationId="{326E8A65-4655-40E8-B794-7B367CC3F4B8}"/>
          </ac:picMkLst>
        </pc:picChg>
        <pc:picChg chg="add del mod">
          <ac:chgData name="Fatima Pillosu" userId="a6295d4dc9e22643" providerId="LiveId" clId="{F8C98286-B8A5-4010-B881-789728F564B7}" dt="2021-07-12T00:08:29.845" v="782" actId="21"/>
          <ac:picMkLst>
            <pc:docMk/>
            <pc:sldMk cId="2519962640" sldId="256"/>
            <ac:picMk id="451" creationId="{8800A9E1-9AC1-4E7E-9C06-8359503A01D3}"/>
          </ac:picMkLst>
        </pc:picChg>
        <pc:picChg chg="add del mod">
          <ac:chgData name="Fatima Pillosu" userId="a6295d4dc9e22643" providerId="LiveId" clId="{F8C98286-B8A5-4010-B881-789728F564B7}" dt="2021-07-12T00:08:29.845" v="782" actId="21"/>
          <ac:picMkLst>
            <pc:docMk/>
            <pc:sldMk cId="2519962640" sldId="256"/>
            <ac:picMk id="452" creationId="{0F3183F1-5F00-4E80-9BFB-2D21BAC55D3D}"/>
          </ac:picMkLst>
        </pc:picChg>
        <pc:picChg chg="add del mod">
          <ac:chgData name="Fatima Pillosu" userId="a6295d4dc9e22643" providerId="LiveId" clId="{F8C98286-B8A5-4010-B881-789728F564B7}" dt="2021-07-12T00:08:29.845" v="782" actId="21"/>
          <ac:picMkLst>
            <pc:docMk/>
            <pc:sldMk cId="2519962640" sldId="256"/>
            <ac:picMk id="453" creationId="{0777FAF6-323E-4F23-AB72-C96FB8D9D40C}"/>
          </ac:picMkLst>
        </pc:picChg>
        <pc:picChg chg="add del mod">
          <ac:chgData name="Fatima Pillosu" userId="a6295d4dc9e22643" providerId="LiveId" clId="{F8C98286-B8A5-4010-B881-789728F564B7}" dt="2021-07-12T00:08:29.845" v="782" actId="21"/>
          <ac:picMkLst>
            <pc:docMk/>
            <pc:sldMk cId="2519962640" sldId="256"/>
            <ac:picMk id="454" creationId="{22562BFC-9CE9-47B0-99CF-6ADBF7541D2A}"/>
          </ac:picMkLst>
        </pc:picChg>
        <pc:picChg chg="add del mod">
          <ac:chgData name="Fatima Pillosu" userId="a6295d4dc9e22643" providerId="LiveId" clId="{F8C98286-B8A5-4010-B881-789728F564B7}" dt="2021-07-12T00:08:29.845" v="782" actId="21"/>
          <ac:picMkLst>
            <pc:docMk/>
            <pc:sldMk cId="2519962640" sldId="256"/>
            <ac:picMk id="455" creationId="{0341C6F6-E926-41C8-A1DB-0A7EE51445CB}"/>
          </ac:picMkLst>
        </pc:picChg>
        <pc:picChg chg="add del mod">
          <ac:chgData name="Fatima Pillosu" userId="a6295d4dc9e22643" providerId="LiveId" clId="{F8C98286-B8A5-4010-B881-789728F564B7}" dt="2021-07-12T00:08:29.845" v="782" actId="21"/>
          <ac:picMkLst>
            <pc:docMk/>
            <pc:sldMk cId="2519962640" sldId="256"/>
            <ac:picMk id="456" creationId="{5373862A-F5FD-422C-94EE-3D55D94885D5}"/>
          </ac:picMkLst>
        </pc:picChg>
        <pc:picChg chg="add del mod">
          <ac:chgData name="Fatima Pillosu" userId="a6295d4dc9e22643" providerId="LiveId" clId="{F8C98286-B8A5-4010-B881-789728F564B7}" dt="2021-07-12T00:08:29.845" v="782" actId="21"/>
          <ac:picMkLst>
            <pc:docMk/>
            <pc:sldMk cId="2519962640" sldId="256"/>
            <ac:picMk id="457" creationId="{C5378A25-A1C9-44CE-9DFE-33DDC39BD77B}"/>
          </ac:picMkLst>
        </pc:picChg>
        <pc:picChg chg="add del mod">
          <ac:chgData name="Fatima Pillosu" userId="a6295d4dc9e22643" providerId="LiveId" clId="{F8C98286-B8A5-4010-B881-789728F564B7}" dt="2021-07-12T00:08:29.845" v="782" actId="21"/>
          <ac:picMkLst>
            <pc:docMk/>
            <pc:sldMk cId="2519962640" sldId="256"/>
            <ac:picMk id="458" creationId="{18B1F4E9-0F1E-4813-8A39-57B6F134EF1B}"/>
          </ac:picMkLst>
        </pc:picChg>
        <pc:picChg chg="add del mod">
          <ac:chgData name="Fatima Pillosu" userId="a6295d4dc9e22643" providerId="LiveId" clId="{F8C98286-B8A5-4010-B881-789728F564B7}" dt="2021-07-12T00:08:29.845" v="782" actId="21"/>
          <ac:picMkLst>
            <pc:docMk/>
            <pc:sldMk cId="2519962640" sldId="256"/>
            <ac:picMk id="459" creationId="{4C811333-1F80-4734-ABAB-7E058A7299BF}"/>
          </ac:picMkLst>
        </pc:picChg>
        <pc:picChg chg="add del mod">
          <ac:chgData name="Fatima Pillosu" userId="a6295d4dc9e22643" providerId="LiveId" clId="{F8C98286-B8A5-4010-B881-789728F564B7}" dt="2021-07-12T00:08:29.845" v="782" actId="21"/>
          <ac:picMkLst>
            <pc:docMk/>
            <pc:sldMk cId="2519962640" sldId="256"/>
            <ac:picMk id="460" creationId="{FB6BDA1D-EE2F-4A06-B5DF-695D712BE3AD}"/>
          </ac:picMkLst>
        </pc:picChg>
        <pc:picChg chg="add del mod">
          <ac:chgData name="Fatima Pillosu" userId="a6295d4dc9e22643" providerId="LiveId" clId="{F8C98286-B8A5-4010-B881-789728F564B7}" dt="2021-07-12T00:08:29.845" v="782" actId="21"/>
          <ac:picMkLst>
            <pc:docMk/>
            <pc:sldMk cId="2519962640" sldId="256"/>
            <ac:picMk id="461" creationId="{5ED62F18-C574-4034-B75F-D1EB82713F39}"/>
          </ac:picMkLst>
        </pc:picChg>
        <pc:picChg chg="add del mod">
          <ac:chgData name="Fatima Pillosu" userId="a6295d4dc9e22643" providerId="LiveId" clId="{F8C98286-B8A5-4010-B881-789728F564B7}" dt="2021-07-12T00:08:29.845" v="782" actId="21"/>
          <ac:picMkLst>
            <pc:docMk/>
            <pc:sldMk cId="2519962640" sldId="256"/>
            <ac:picMk id="462" creationId="{1E777296-C26F-4E7A-AB83-BBBF41C5FDF8}"/>
          </ac:picMkLst>
        </pc:picChg>
        <pc:picChg chg="add del mod">
          <ac:chgData name="Fatima Pillosu" userId="a6295d4dc9e22643" providerId="LiveId" clId="{F8C98286-B8A5-4010-B881-789728F564B7}" dt="2021-07-12T00:08:29.845" v="782" actId="21"/>
          <ac:picMkLst>
            <pc:docMk/>
            <pc:sldMk cId="2519962640" sldId="256"/>
            <ac:picMk id="463" creationId="{90F857C8-A8D4-40EA-BB49-E845DDE5ADDB}"/>
          </ac:picMkLst>
        </pc:picChg>
        <pc:picChg chg="add del mod">
          <ac:chgData name="Fatima Pillosu" userId="a6295d4dc9e22643" providerId="LiveId" clId="{F8C98286-B8A5-4010-B881-789728F564B7}" dt="2021-07-12T00:08:29.845" v="782" actId="21"/>
          <ac:picMkLst>
            <pc:docMk/>
            <pc:sldMk cId="2519962640" sldId="256"/>
            <ac:picMk id="469" creationId="{D8710F33-0124-425C-B420-CC38842DAE09}"/>
          </ac:picMkLst>
        </pc:picChg>
        <pc:picChg chg="add del mod">
          <ac:chgData name="Fatima Pillosu" userId="a6295d4dc9e22643" providerId="LiveId" clId="{F8C98286-B8A5-4010-B881-789728F564B7}" dt="2021-07-12T00:08:29.845" v="782" actId="21"/>
          <ac:picMkLst>
            <pc:docMk/>
            <pc:sldMk cId="2519962640" sldId="256"/>
            <ac:picMk id="470" creationId="{0F128AF3-56B7-4092-87CC-AA2A5585062E}"/>
          </ac:picMkLst>
        </pc:picChg>
        <pc:picChg chg="add del mod">
          <ac:chgData name="Fatima Pillosu" userId="a6295d4dc9e22643" providerId="LiveId" clId="{F8C98286-B8A5-4010-B881-789728F564B7}" dt="2021-07-12T00:08:29.845" v="782" actId="21"/>
          <ac:picMkLst>
            <pc:docMk/>
            <pc:sldMk cId="2519962640" sldId="256"/>
            <ac:picMk id="471" creationId="{26D31DFC-065F-462D-A3ED-F504125B84E4}"/>
          </ac:picMkLst>
        </pc:picChg>
        <pc:picChg chg="add del mod">
          <ac:chgData name="Fatima Pillosu" userId="a6295d4dc9e22643" providerId="LiveId" clId="{F8C98286-B8A5-4010-B881-789728F564B7}" dt="2021-07-12T00:08:29.845" v="782" actId="21"/>
          <ac:picMkLst>
            <pc:docMk/>
            <pc:sldMk cId="2519962640" sldId="256"/>
            <ac:picMk id="472" creationId="{54F7F0AD-8CB1-4F5D-AFD6-30B90E4A5CB8}"/>
          </ac:picMkLst>
        </pc:picChg>
        <pc:picChg chg="add del mod">
          <ac:chgData name="Fatima Pillosu" userId="a6295d4dc9e22643" providerId="LiveId" clId="{F8C98286-B8A5-4010-B881-789728F564B7}" dt="2021-07-12T00:08:29.845" v="782" actId="21"/>
          <ac:picMkLst>
            <pc:docMk/>
            <pc:sldMk cId="2519962640" sldId="256"/>
            <ac:picMk id="473" creationId="{64CD9423-6269-4976-A3D0-E7F737697456}"/>
          </ac:picMkLst>
        </pc:picChg>
        <pc:picChg chg="add del mod">
          <ac:chgData name="Fatima Pillosu" userId="a6295d4dc9e22643" providerId="LiveId" clId="{F8C98286-B8A5-4010-B881-789728F564B7}" dt="2021-07-12T00:08:29.845" v="782" actId="21"/>
          <ac:picMkLst>
            <pc:docMk/>
            <pc:sldMk cId="2519962640" sldId="256"/>
            <ac:picMk id="474" creationId="{382BB7D7-17E8-4062-83B3-F9AEB53EBAAA}"/>
          </ac:picMkLst>
        </pc:picChg>
        <pc:picChg chg="add del mod">
          <ac:chgData name="Fatima Pillosu" userId="a6295d4dc9e22643" providerId="LiveId" clId="{F8C98286-B8A5-4010-B881-789728F564B7}" dt="2021-07-12T00:08:46.819" v="784" actId="21"/>
          <ac:picMkLst>
            <pc:docMk/>
            <pc:sldMk cId="2519962640" sldId="256"/>
            <ac:picMk id="502" creationId="{5E241F07-DEAF-4B95-9094-A027FF5DB230}"/>
          </ac:picMkLst>
        </pc:picChg>
        <pc:picChg chg="add del mod">
          <ac:chgData name="Fatima Pillosu" userId="a6295d4dc9e22643" providerId="LiveId" clId="{F8C98286-B8A5-4010-B881-789728F564B7}" dt="2021-07-12T00:08:46.819" v="784" actId="21"/>
          <ac:picMkLst>
            <pc:docMk/>
            <pc:sldMk cId="2519962640" sldId="256"/>
            <ac:picMk id="514" creationId="{CAF12C46-9463-4234-AFFE-39705122F45D}"/>
          </ac:picMkLst>
        </pc:picChg>
        <pc:picChg chg="add del mod">
          <ac:chgData name="Fatima Pillosu" userId="a6295d4dc9e22643" providerId="LiveId" clId="{F8C98286-B8A5-4010-B881-789728F564B7}" dt="2021-07-12T00:08:46.819" v="784" actId="21"/>
          <ac:picMkLst>
            <pc:docMk/>
            <pc:sldMk cId="2519962640" sldId="256"/>
            <ac:picMk id="515" creationId="{2DF83EAB-3431-4740-B304-83B0BBCFA4A1}"/>
          </ac:picMkLst>
        </pc:picChg>
        <pc:picChg chg="add del mod">
          <ac:chgData name="Fatima Pillosu" userId="a6295d4dc9e22643" providerId="LiveId" clId="{F8C98286-B8A5-4010-B881-789728F564B7}" dt="2021-07-12T00:08:46.819" v="784" actId="21"/>
          <ac:picMkLst>
            <pc:docMk/>
            <pc:sldMk cId="2519962640" sldId="256"/>
            <ac:picMk id="516" creationId="{2ECDFE69-66F8-45C0-83A7-DF73BA8D0F6D}"/>
          </ac:picMkLst>
        </pc:picChg>
        <pc:picChg chg="add del mod">
          <ac:chgData name="Fatima Pillosu" userId="a6295d4dc9e22643" providerId="LiveId" clId="{F8C98286-B8A5-4010-B881-789728F564B7}" dt="2021-07-12T00:08:46.819" v="784" actId="21"/>
          <ac:picMkLst>
            <pc:docMk/>
            <pc:sldMk cId="2519962640" sldId="256"/>
            <ac:picMk id="517" creationId="{EEDC2A13-D596-4100-9557-2BD789EC9ED2}"/>
          </ac:picMkLst>
        </pc:picChg>
        <pc:picChg chg="add del mod">
          <ac:chgData name="Fatima Pillosu" userId="a6295d4dc9e22643" providerId="LiveId" clId="{F8C98286-B8A5-4010-B881-789728F564B7}" dt="2021-07-12T00:08:46.819" v="784" actId="21"/>
          <ac:picMkLst>
            <pc:docMk/>
            <pc:sldMk cId="2519962640" sldId="256"/>
            <ac:picMk id="518" creationId="{C0D5FC7D-AC7D-4DFA-B5BD-E312698D3AA0}"/>
          </ac:picMkLst>
        </pc:picChg>
        <pc:picChg chg="add del mod">
          <ac:chgData name="Fatima Pillosu" userId="a6295d4dc9e22643" providerId="LiveId" clId="{F8C98286-B8A5-4010-B881-789728F564B7}" dt="2021-07-12T00:08:46.819" v="784" actId="21"/>
          <ac:picMkLst>
            <pc:docMk/>
            <pc:sldMk cId="2519962640" sldId="256"/>
            <ac:picMk id="519" creationId="{F81AA46B-287A-4F5B-BA4F-CDC070CA8412}"/>
          </ac:picMkLst>
        </pc:picChg>
        <pc:picChg chg="add del mod">
          <ac:chgData name="Fatima Pillosu" userId="a6295d4dc9e22643" providerId="LiveId" clId="{F8C98286-B8A5-4010-B881-789728F564B7}" dt="2021-07-12T00:08:46.819" v="784" actId="21"/>
          <ac:picMkLst>
            <pc:docMk/>
            <pc:sldMk cId="2519962640" sldId="256"/>
            <ac:picMk id="520" creationId="{DB8B7300-A861-48FF-8767-7195862C6BBC}"/>
          </ac:picMkLst>
        </pc:picChg>
        <pc:picChg chg="add del mod">
          <ac:chgData name="Fatima Pillosu" userId="a6295d4dc9e22643" providerId="LiveId" clId="{F8C98286-B8A5-4010-B881-789728F564B7}" dt="2021-07-12T00:08:46.819" v="784" actId="21"/>
          <ac:picMkLst>
            <pc:docMk/>
            <pc:sldMk cId="2519962640" sldId="256"/>
            <ac:picMk id="521" creationId="{4CF0691B-6423-4876-94A0-08E1FA650097}"/>
          </ac:picMkLst>
        </pc:picChg>
        <pc:picChg chg="add del mod">
          <ac:chgData name="Fatima Pillosu" userId="a6295d4dc9e22643" providerId="LiveId" clId="{F8C98286-B8A5-4010-B881-789728F564B7}" dt="2021-07-12T00:08:46.819" v="784" actId="21"/>
          <ac:picMkLst>
            <pc:docMk/>
            <pc:sldMk cId="2519962640" sldId="256"/>
            <ac:picMk id="522" creationId="{F16333A2-7C3C-40BB-8445-0B7277C05FF1}"/>
          </ac:picMkLst>
        </pc:picChg>
        <pc:picChg chg="add del mod">
          <ac:chgData name="Fatima Pillosu" userId="a6295d4dc9e22643" providerId="LiveId" clId="{F8C98286-B8A5-4010-B881-789728F564B7}" dt="2021-07-12T00:08:46.819" v="784" actId="21"/>
          <ac:picMkLst>
            <pc:docMk/>
            <pc:sldMk cId="2519962640" sldId="256"/>
            <ac:picMk id="523" creationId="{2A421586-967B-4D2E-A62F-D11F4FD8D042}"/>
          </ac:picMkLst>
        </pc:picChg>
        <pc:picChg chg="add del mod">
          <ac:chgData name="Fatima Pillosu" userId="a6295d4dc9e22643" providerId="LiveId" clId="{F8C98286-B8A5-4010-B881-789728F564B7}" dt="2021-07-12T00:08:46.819" v="784" actId="21"/>
          <ac:picMkLst>
            <pc:docMk/>
            <pc:sldMk cId="2519962640" sldId="256"/>
            <ac:picMk id="524" creationId="{5FF87FED-F41E-434C-A246-4DB861DC9098}"/>
          </ac:picMkLst>
        </pc:picChg>
        <pc:picChg chg="add del mod">
          <ac:chgData name="Fatima Pillosu" userId="a6295d4dc9e22643" providerId="LiveId" clId="{F8C98286-B8A5-4010-B881-789728F564B7}" dt="2021-07-12T00:08:46.819" v="784" actId="21"/>
          <ac:picMkLst>
            <pc:docMk/>
            <pc:sldMk cId="2519962640" sldId="256"/>
            <ac:picMk id="525" creationId="{588BC4EB-7A6D-471E-9238-C44B307508B3}"/>
          </ac:picMkLst>
        </pc:picChg>
        <pc:picChg chg="add del mod">
          <ac:chgData name="Fatima Pillosu" userId="a6295d4dc9e22643" providerId="LiveId" clId="{F8C98286-B8A5-4010-B881-789728F564B7}" dt="2021-07-12T00:08:46.819" v="784" actId="21"/>
          <ac:picMkLst>
            <pc:docMk/>
            <pc:sldMk cId="2519962640" sldId="256"/>
            <ac:picMk id="526" creationId="{9FB9743C-F631-4ECB-83A6-013ECDD6C960}"/>
          </ac:picMkLst>
        </pc:picChg>
        <pc:picChg chg="add del mod">
          <ac:chgData name="Fatima Pillosu" userId="a6295d4dc9e22643" providerId="LiveId" clId="{F8C98286-B8A5-4010-B881-789728F564B7}" dt="2021-07-12T00:08:46.819" v="784" actId="21"/>
          <ac:picMkLst>
            <pc:docMk/>
            <pc:sldMk cId="2519962640" sldId="256"/>
            <ac:picMk id="527" creationId="{83F39CD4-5302-40C6-BB12-ED816257415A}"/>
          </ac:picMkLst>
        </pc:picChg>
        <pc:picChg chg="add del mod">
          <ac:chgData name="Fatima Pillosu" userId="a6295d4dc9e22643" providerId="LiveId" clId="{F8C98286-B8A5-4010-B881-789728F564B7}" dt="2021-07-12T00:08:46.819" v="784" actId="21"/>
          <ac:picMkLst>
            <pc:docMk/>
            <pc:sldMk cId="2519962640" sldId="256"/>
            <ac:picMk id="528" creationId="{B5769B58-AA54-4D7E-8161-A2A160E0FC7E}"/>
          </ac:picMkLst>
        </pc:picChg>
        <pc:picChg chg="add del mod">
          <ac:chgData name="Fatima Pillosu" userId="a6295d4dc9e22643" providerId="LiveId" clId="{F8C98286-B8A5-4010-B881-789728F564B7}" dt="2021-07-12T00:08:46.819" v="784" actId="21"/>
          <ac:picMkLst>
            <pc:docMk/>
            <pc:sldMk cId="2519962640" sldId="256"/>
            <ac:picMk id="529" creationId="{CDCB4310-B6A6-480E-A416-A3384433A011}"/>
          </ac:picMkLst>
        </pc:picChg>
        <pc:picChg chg="add del mod">
          <ac:chgData name="Fatima Pillosu" userId="a6295d4dc9e22643" providerId="LiveId" clId="{F8C98286-B8A5-4010-B881-789728F564B7}" dt="2021-07-12T00:08:46.819" v="784" actId="21"/>
          <ac:picMkLst>
            <pc:docMk/>
            <pc:sldMk cId="2519962640" sldId="256"/>
            <ac:picMk id="530" creationId="{196F9288-6C43-47E0-886B-8E3006A33C9B}"/>
          </ac:picMkLst>
        </pc:picChg>
        <pc:picChg chg="add del mod">
          <ac:chgData name="Fatima Pillosu" userId="a6295d4dc9e22643" providerId="LiveId" clId="{F8C98286-B8A5-4010-B881-789728F564B7}" dt="2021-07-12T00:08:46.819" v="784" actId="21"/>
          <ac:picMkLst>
            <pc:docMk/>
            <pc:sldMk cId="2519962640" sldId="256"/>
            <ac:picMk id="531" creationId="{CF477215-2245-49B9-AE72-77D0FFC814AD}"/>
          </ac:picMkLst>
        </pc:picChg>
        <pc:picChg chg="add del mod">
          <ac:chgData name="Fatima Pillosu" userId="a6295d4dc9e22643" providerId="LiveId" clId="{F8C98286-B8A5-4010-B881-789728F564B7}" dt="2021-07-12T00:08:46.819" v="784" actId="21"/>
          <ac:picMkLst>
            <pc:docMk/>
            <pc:sldMk cId="2519962640" sldId="256"/>
            <ac:picMk id="532" creationId="{23E44EF1-CD44-4EB0-A30A-3C42F8BAF786}"/>
          </ac:picMkLst>
        </pc:picChg>
        <pc:picChg chg="add del mod">
          <ac:chgData name="Fatima Pillosu" userId="a6295d4dc9e22643" providerId="LiveId" clId="{F8C98286-B8A5-4010-B881-789728F564B7}" dt="2021-07-12T00:08:46.819" v="784" actId="21"/>
          <ac:picMkLst>
            <pc:docMk/>
            <pc:sldMk cId="2519962640" sldId="256"/>
            <ac:picMk id="533" creationId="{6F7813E3-9253-473C-9D89-8F51A9A65535}"/>
          </ac:picMkLst>
        </pc:picChg>
        <pc:picChg chg="add del mod">
          <ac:chgData name="Fatima Pillosu" userId="a6295d4dc9e22643" providerId="LiveId" clId="{F8C98286-B8A5-4010-B881-789728F564B7}" dt="2021-07-12T00:08:46.819" v="784" actId="21"/>
          <ac:picMkLst>
            <pc:docMk/>
            <pc:sldMk cId="2519962640" sldId="256"/>
            <ac:picMk id="534" creationId="{F27F2123-453D-43FF-9440-D44B92E7C8BC}"/>
          </ac:picMkLst>
        </pc:picChg>
        <pc:picChg chg="add del mod">
          <ac:chgData name="Fatima Pillosu" userId="a6295d4dc9e22643" providerId="LiveId" clId="{F8C98286-B8A5-4010-B881-789728F564B7}" dt="2021-07-12T00:08:46.819" v="784" actId="21"/>
          <ac:picMkLst>
            <pc:docMk/>
            <pc:sldMk cId="2519962640" sldId="256"/>
            <ac:picMk id="535" creationId="{8F0F3E34-CC4E-452D-897A-AAF8E81BB030}"/>
          </ac:picMkLst>
        </pc:picChg>
        <pc:picChg chg="add del mod">
          <ac:chgData name="Fatima Pillosu" userId="a6295d4dc9e22643" providerId="LiveId" clId="{F8C98286-B8A5-4010-B881-789728F564B7}" dt="2021-07-12T00:08:46.819" v="784" actId="21"/>
          <ac:picMkLst>
            <pc:docMk/>
            <pc:sldMk cId="2519962640" sldId="256"/>
            <ac:picMk id="536" creationId="{DEAB92C2-7C2B-42C0-94F6-CC783AD5F8CA}"/>
          </ac:picMkLst>
        </pc:picChg>
        <pc:picChg chg="add del mod">
          <ac:chgData name="Fatima Pillosu" userId="a6295d4dc9e22643" providerId="LiveId" clId="{F8C98286-B8A5-4010-B881-789728F564B7}" dt="2021-07-12T00:08:46.819" v="784" actId="21"/>
          <ac:picMkLst>
            <pc:docMk/>
            <pc:sldMk cId="2519962640" sldId="256"/>
            <ac:picMk id="537" creationId="{D8E67788-ABA1-48D9-9A2E-8AAB6880AF38}"/>
          </ac:picMkLst>
        </pc:picChg>
        <pc:picChg chg="add del mod">
          <ac:chgData name="Fatima Pillosu" userId="a6295d4dc9e22643" providerId="LiveId" clId="{F8C98286-B8A5-4010-B881-789728F564B7}" dt="2021-07-12T00:08:46.819" v="784" actId="21"/>
          <ac:picMkLst>
            <pc:docMk/>
            <pc:sldMk cId="2519962640" sldId="256"/>
            <ac:picMk id="538" creationId="{4FB02EEB-B69B-4101-AD87-E0FDB3B39249}"/>
          </ac:picMkLst>
        </pc:picChg>
        <pc:picChg chg="add del mod">
          <ac:chgData name="Fatima Pillosu" userId="a6295d4dc9e22643" providerId="LiveId" clId="{F8C98286-B8A5-4010-B881-789728F564B7}" dt="2021-07-12T00:08:46.819" v="784" actId="21"/>
          <ac:picMkLst>
            <pc:docMk/>
            <pc:sldMk cId="2519962640" sldId="256"/>
            <ac:picMk id="539" creationId="{90D3EBD3-F23B-42E2-8F28-56EC2DB1BF62}"/>
          </ac:picMkLst>
        </pc:picChg>
        <pc:picChg chg="add del mod">
          <ac:chgData name="Fatima Pillosu" userId="a6295d4dc9e22643" providerId="LiveId" clId="{F8C98286-B8A5-4010-B881-789728F564B7}" dt="2021-07-12T00:08:46.819" v="784" actId="21"/>
          <ac:picMkLst>
            <pc:docMk/>
            <pc:sldMk cId="2519962640" sldId="256"/>
            <ac:picMk id="540" creationId="{BCACDFDC-C1BD-4B3D-8A2B-A1AFA179274D}"/>
          </ac:picMkLst>
        </pc:picChg>
        <pc:picChg chg="add del mod">
          <ac:chgData name="Fatima Pillosu" userId="a6295d4dc9e22643" providerId="LiveId" clId="{F8C98286-B8A5-4010-B881-789728F564B7}" dt="2021-07-12T00:08:46.819" v="784" actId="21"/>
          <ac:picMkLst>
            <pc:docMk/>
            <pc:sldMk cId="2519962640" sldId="256"/>
            <ac:picMk id="541" creationId="{FB9114A2-F6C7-40EC-82E6-0AA836D92954}"/>
          </ac:picMkLst>
        </pc:picChg>
        <pc:picChg chg="add del mod">
          <ac:chgData name="Fatima Pillosu" userId="a6295d4dc9e22643" providerId="LiveId" clId="{F8C98286-B8A5-4010-B881-789728F564B7}" dt="2021-07-12T00:08:46.819" v="784" actId="21"/>
          <ac:picMkLst>
            <pc:docMk/>
            <pc:sldMk cId="2519962640" sldId="256"/>
            <ac:picMk id="542" creationId="{142D9517-8343-4B1A-B6DB-2C1B9B7ECFAE}"/>
          </ac:picMkLst>
        </pc:picChg>
        <pc:picChg chg="add del mod">
          <ac:chgData name="Fatima Pillosu" userId="a6295d4dc9e22643" providerId="LiveId" clId="{F8C98286-B8A5-4010-B881-789728F564B7}" dt="2021-07-12T00:08:46.819" v="784" actId="21"/>
          <ac:picMkLst>
            <pc:docMk/>
            <pc:sldMk cId="2519962640" sldId="256"/>
            <ac:picMk id="543" creationId="{F923E8DA-925F-4142-BE90-2DD1D010B48F}"/>
          </ac:picMkLst>
        </pc:picChg>
        <pc:picChg chg="add del mod">
          <ac:chgData name="Fatima Pillosu" userId="a6295d4dc9e22643" providerId="LiveId" clId="{F8C98286-B8A5-4010-B881-789728F564B7}" dt="2021-07-12T00:08:46.819" v="784" actId="21"/>
          <ac:picMkLst>
            <pc:docMk/>
            <pc:sldMk cId="2519962640" sldId="256"/>
            <ac:picMk id="544" creationId="{16FA2B80-30D5-40C7-85E5-599A99DE612A}"/>
          </ac:picMkLst>
        </pc:picChg>
        <pc:picChg chg="add del mod">
          <ac:chgData name="Fatima Pillosu" userId="a6295d4dc9e22643" providerId="LiveId" clId="{F8C98286-B8A5-4010-B881-789728F564B7}" dt="2021-07-12T00:08:46.819" v="784" actId="21"/>
          <ac:picMkLst>
            <pc:docMk/>
            <pc:sldMk cId="2519962640" sldId="256"/>
            <ac:picMk id="545" creationId="{70AB595B-0A65-44E6-946D-D84FEF3366C2}"/>
          </ac:picMkLst>
        </pc:picChg>
        <pc:picChg chg="add del mod">
          <ac:chgData name="Fatima Pillosu" userId="a6295d4dc9e22643" providerId="LiveId" clId="{F8C98286-B8A5-4010-B881-789728F564B7}" dt="2021-07-12T00:08:46.819" v="784" actId="21"/>
          <ac:picMkLst>
            <pc:docMk/>
            <pc:sldMk cId="2519962640" sldId="256"/>
            <ac:picMk id="551" creationId="{2AB4EB55-7FC9-4520-8C91-12AD0F9FBDC2}"/>
          </ac:picMkLst>
        </pc:picChg>
        <pc:picChg chg="add del mod">
          <ac:chgData name="Fatima Pillosu" userId="a6295d4dc9e22643" providerId="LiveId" clId="{F8C98286-B8A5-4010-B881-789728F564B7}" dt="2021-07-12T00:08:46.819" v="784" actId="21"/>
          <ac:picMkLst>
            <pc:docMk/>
            <pc:sldMk cId="2519962640" sldId="256"/>
            <ac:picMk id="552" creationId="{758AB9ED-EC34-4966-8C14-1A611010B619}"/>
          </ac:picMkLst>
        </pc:picChg>
        <pc:picChg chg="add del mod">
          <ac:chgData name="Fatima Pillosu" userId="a6295d4dc9e22643" providerId="LiveId" clId="{F8C98286-B8A5-4010-B881-789728F564B7}" dt="2021-07-12T00:08:46.819" v="784" actId="21"/>
          <ac:picMkLst>
            <pc:docMk/>
            <pc:sldMk cId="2519962640" sldId="256"/>
            <ac:picMk id="553" creationId="{84392C09-230D-476F-8BEA-CC4E31BC278C}"/>
          </ac:picMkLst>
        </pc:picChg>
        <pc:picChg chg="add del mod">
          <ac:chgData name="Fatima Pillosu" userId="a6295d4dc9e22643" providerId="LiveId" clId="{F8C98286-B8A5-4010-B881-789728F564B7}" dt="2021-07-12T00:08:46.819" v="784" actId="21"/>
          <ac:picMkLst>
            <pc:docMk/>
            <pc:sldMk cId="2519962640" sldId="256"/>
            <ac:picMk id="554" creationId="{CDBE0D81-9FE2-4EE6-AAF7-89CDDF54D152}"/>
          </ac:picMkLst>
        </pc:picChg>
        <pc:picChg chg="add del mod">
          <ac:chgData name="Fatima Pillosu" userId="a6295d4dc9e22643" providerId="LiveId" clId="{F8C98286-B8A5-4010-B881-789728F564B7}" dt="2021-07-12T00:08:46.819" v="784" actId="21"/>
          <ac:picMkLst>
            <pc:docMk/>
            <pc:sldMk cId="2519962640" sldId="256"/>
            <ac:picMk id="555" creationId="{B4DC51D7-3A07-420C-81F5-E5E3CD662300}"/>
          </ac:picMkLst>
        </pc:picChg>
        <pc:picChg chg="add del mod">
          <ac:chgData name="Fatima Pillosu" userId="a6295d4dc9e22643" providerId="LiveId" clId="{F8C98286-B8A5-4010-B881-789728F564B7}" dt="2021-07-12T00:08:46.819" v="784" actId="21"/>
          <ac:picMkLst>
            <pc:docMk/>
            <pc:sldMk cId="2519962640" sldId="256"/>
            <ac:picMk id="556" creationId="{FCCE75CF-78DC-44F7-A5DF-483931591F44}"/>
          </ac:picMkLst>
        </pc:picChg>
        <pc:picChg chg="add del mod">
          <ac:chgData name="Fatima Pillosu" userId="a6295d4dc9e22643" providerId="LiveId" clId="{F8C98286-B8A5-4010-B881-789728F564B7}" dt="2021-07-12T00:13:35.408" v="816" actId="21"/>
          <ac:picMkLst>
            <pc:docMk/>
            <pc:sldMk cId="2519962640" sldId="256"/>
            <ac:picMk id="584" creationId="{60D96FF1-5756-494F-B7A6-513036600237}"/>
          </ac:picMkLst>
        </pc:picChg>
        <pc:picChg chg="add del mod">
          <ac:chgData name="Fatima Pillosu" userId="a6295d4dc9e22643" providerId="LiveId" clId="{F8C98286-B8A5-4010-B881-789728F564B7}" dt="2021-07-12T00:13:35.408" v="816" actId="21"/>
          <ac:picMkLst>
            <pc:docMk/>
            <pc:sldMk cId="2519962640" sldId="256"/>
            <ac:picMk id="596" creationId="{00E570F3-F327-461C-BD20-E19AD8A9303C}"/>
          </ac:picMkLst>
        </pc:picChg>
        <pc:picChg chg="add del mod">
          <ac:chgData name="Fatima Pillosu" userId="a6295d4dc9e22643" providerId="LiveId" clId="{F8C98286-B8A5-4010-B881-789728F564B7}" dt="2021-07-12T00:13:35.408" v="816" actId="21"/>
          <ac:picMkLst>
            <pc:docMk/>
            <pc:sldMk cId="2519962640" sldId="256"/>
            <ac:picMk id="597" creationId="{55239F23-0679-40C0-A0FF-CA81AB2AF0F9}"/>
          </ac:picMkLst>
        </pc:picChg>
        <pc:picChg chg="add del mod">
          <ac:chgData name="Fatima Pillosu" userId="a6295d4dc9e22643" providerId="LiveId" clId="{F8C98286-B8A5-4010-B881-789728F564B7}" dt="2021-07-12T00:13:35.408" v="816" actId="21"/>
          <ac:picMkLst>
            <pc:docMk/>
            <pc:sldMk cId="2519962640" sldId="256"/>
            <ac:picMk id="598" creationId="{F81A1194-36CC-4E21-96D2-83616FA680BD}"/>
          </ac:picMkLst>
        </pc:picChg>
        <pc:picChg chg="add del mod">
          <ac:chgData name="Fatima Pillosu" userId="a6295d4dc9e22643" providerId="LiveId" clId="{F8C98286-B8A5-4010-B881-789728F564B7}" dt="2021-07-12T00:13:35.408" v="816" actId="21"/>
          <ac:picMkLst>
            <pc:docMk/>
            <pc:sldMk cId="2519962640" sldId="256"/>
            <ac:picMk id="599" creationId="{57BF3BBA-B78A-46A2-BBBC-FC11531DD7BA}"/>
          </ac:picMkLst>
        </pc:picChg>
        <pc:picChg chg="add del mod">
          <ac:chgData name="Fatima Pillosu" userId="a6295d4dc9e22643" providerId="LiveId" clId="{F8C98286-B8A5-4010-B881-789728F564B7}" dt="2021-07-12T00:13:35.408" v="816" actId="21"/>
          <ac:picMkLst>
            <pc:docMk/>
            <pc:sldMk cId="2519962640" sldId="256"/>
            <ac:picMk id="600" creationId="{83B45C4F-B098-44B8-B88C-00C3636B29B8}"/>
          </ac:picMkLst>
        </pc:picChg>
        <pc:picChg chg="add del mod">
          <ac:chgData name="Fatima Pillosu" userId="a6295d4dc9e22643" providerId="LiveId" clId="{F8C98286-B8A5-4010-B881-789728F564B7}" dt="2021-07-12T00:13:35.408" v="816" actId="21"/>
          <ac:picMkLst>
            <pc:docMk/>
            <pc:sldMk cId="2519962640" sldId="256"/>
            <ac:picMk id="601" creationId="{D324E61A-06B0-49B9-ACF8-C0D799B42D24}"/>
          </ac:picMkLst>
        </pc:picChg>
        <pc:picChg chg="add del mod">
          <ac:chgData name="Fatima Pillosu" userId="a6295d4dc9e22643" providerId="LiveId" clId="{F8C98286-B8A5-4010-B881-789728F564B7}" dt="2021-07-12T00:13:35.408" v="816" actId="21"/>
          <ac:picMkLst>
            <pc:docMk/>
            <pc:sldMk cId="2519962640" sldId="256"/>
            <ac:picMk id="602" creationId="{6493BED6-C523-48BF-B019-A731F8718359}"/>
          </ac:picMkLst>
        </pc:picChg>
        <pc:picChg chg="add del mod">
          <ac:chgData name="Fatima Pillosu" userId="a6295d4dc9e22643" providerId="LiveId" clId="{F8C98286-B8A5-4010-B881-789728F564B7}" dt="2021-07-12T00:13:35.408" v="816" actId="21"/>
          <ac:picMkLst>
            <pc:docMk/>
            <pc:sldMk cId="2519962640" sldId="256"/>
            <ac:picMk id="603" creationId="{82486950-BC10-4780-B9A9-840A7F3848AD}"/>
          </ac:picMkLst>
        </pc:picChg>
        <pc:picChg chg="add del mod">
          <ac:chgData name="Fatima Pillosu" userId="a6295d4dc9e22643" providerId="LiveId" clId="{F8C98286-B8A5-4010-B881-789728F564B7}" dt="2021-07-12T00:13:35.408" v="816" actId="21"/>
          <ac:picMkLst>
            <pc:docMk/>
            <pc:sldMk cId="2519962640" sldId="256"/>
            <ac:picMk id="604" creationId="{C4187DAD-3005-4A5F-B2C3-08FCE5A949CD}"/>
          </ac:picMkLst>
        </pc:picChg>
        <pc:picChg chg="add del mod">
          <ac:chgData name="Fatima Pillosu" userId="a6295d4dc9e22643" providerId="LiveId" clId="{F8C98286-B8A5-4010-B881-789728F564B7}" dt="2021-07-12T00:13:35.408" v="816" actId="21"/>
          <ac:picMkLst>
            <pc:docMk/>
            <pc:sldMk cId="2519962640" sldId="256"/>
            <ac:picMk id="605" creationId="{96CA8111-07B9-48F2-836B-5CFB9908ECAB}"/>
          </ac:picMkLst>
        </pc:picChg>
        <pc:picChg chg="add del mod">
          <ac:chgData name="Fatima Pillosu" userId="a6295d4dc9e22643" providerId="LiveId" clId="{F8C98286-B8A5-4010-B881-789728F564B7}" dt="2021-07-12T00:13:35.408" v="816" actId="21"/>
          <ac:picMkLst>
            <pc:docMk/>
            <pc:sldMk cId="2519962640" sldId="256"/>
            <ac:picMk id="606" creationId="{92C2D498-2B79-48A2-A6E0-9507584C197C}"/>
          </ac:picMkLst>
        </pc:picChg>
        <pc:picChg chg="add del mod">
          <ac:chgData name="Fatima Pillosu" userId="a6295d4dc9e22643" providerId="LiveId" clId="{F8C98286-B8A5-4010-B881-789728F564B7}" dt="2021-07-12T00:13:35.408" v="816" actId="21"/>
          <ac:picMkLst>
            <pc:docMk/>
            <pc:sldMk cId="2519962640" sldId="256"/>
            <ac:picMk id="607" creationId="{025EAF9F-633E-4A64-B1B2-0E48D53F70EB}"/>
          </ac:picMkLst>
        </pc:picChg>
        <pc:picChg chg="add del mod">
          <ac:chgData name="Fatima Pillosu" userId="a6295d4dc9e22643" providerId="LiveId" clId="{F8C98286-B8A5-4010-B881-789728F564B7}" dt="2021-07-12T00:13:35.408" v="816" actId="21"/>
          <ac:picMkLst>
            <pc:docMk/>
            <pc:sldMk cId="2519962640" sldId="256"/>
            <ac:picMk id="608" creationId="{D90D7814-4A7F-4F09-92C4-5AA6E47AB553}"/>
          </ac:picMkLst>
        </pc:picChg>
        <pc:picChg chg="add del mod">
          <ac:chgData name="Fatima Pillosu" userId="a6295d4dc9e22643" providerId="LiveId" clId="{F8C98286-B8A5-4010-B881-789728F564B7}" dt="2021-07-12T00:13:35.408" v="816" actId="21"/>
          <ac:picMkLst>
            <pc:docMk/>
            <pc:sldMk cId="2519962640" sldId="256"/>
            <ac:picMk id="609" creationId="{08A9FFFB-0D6E-4054-9A37-8C26379EA8BD}"/>
          </ac:picMkLst>
        </pc:picChg>
        <pc:picChg chg="add del mod">
          <ac:chgData name="Fatima Pillosu" userId="a6295d4dc9e22643" providerId="LiveId" clId="{F8C98286-B8A5-4010-B881-789728F564B7}" dt="2021-07-12T00:13:35.408" v="816" actId="21"/>
          <ac:picMkLst>
            <pc:docMk/>
            <pc:sldMk cId="2519962640" sldId="256"/>
            <ac:picMk id="610" creationId="{A9A555D9-0B2B-4688-8A56-B2C58D8D2096}"/>
          </ac:picMkLst>
        </pc:picChg>
        <pc:picChg chg="add del mod">
          <ac:chgData name="Fatima Pillosu" userId="a6295d4dc9e22643" providerId="LiveId" clId="{F8C98286-B8A5-4010-B881-789728F564B7}" dt="2021-07-12T00:13:35.408" v="816" actId="21"/>
          <ac:picMkLst>
            <pc:docMk/>
            <pc:sldMk cId="2519962640" sldId="256"/>
            <ac:picMk id="611" creationId="{8648B609-9147-4E34-9A69-0089AD370BF6}"/>
          </ac:picMkLst>
        </pc:picChg>
        <pc:picChg chg="add del mod">
          <ac:chgData name="Fatima Pillosu" userId="a6295d4dc9e22643" providerId="LiveId" clId="{F8C98286-B8A5-4010-B881-789728F564B7}" dt="2021-07-12T00:13:35.408" v="816" actId="21"/>
          <ac:picMkLst>
            <pc:docMk/>
            <pc:sldMk cId="2519962640" sldId="256"/>
            <ac:picMk id="612" creationId="{4B130AC0-86C0-4986-9FF7-81474CBABED5}"/>
          </ac:picMkLst>
        </pc:picChg>
        <pc:picChg chg="add del mod">
          <ac:chgData name="Fatima Pillosu" userId="a6295d4dc9e22643" providerId="LiveId" clId="{F8C98286-B8A5-4010-B881-789728F564B7}" dt="2021-07-12T00:13:35.408" v="816" actId="21"/>
          <ac:picMkLst>
            <pc:docMk/>
            <pc:sldMk cId="2519962640" sldId="256"/>
            <ac:picMk id="613" creationId="{BFD52B62-A657-4A7B-ADFD-68E52EE0AD50}"/>
          </ac:picMkLst>
        </pc:picChg>
        <pc:picChg chg="add del mod">
          <ac:chgData name="Fatima Pillosu" userId="a6295d4dc9e22643" providerId="LiveId" clId="{F8C98286-B8A5-4010-B881-789728F564B7}" dt="2021-07-12T00:13:35.408" v="816" actId="21"/>
          <ac:picMkLst>
            <pc:docMk/>
            <pc:sldMk cId="2519962640" sldId="256"/>
            <ac:picMk id="614" creationId="{A98D413C-55D7-44A4-8532-ED1E5CC719E9}"/>
          </ac:picMkLst>
        </pc:picChg>
        <pc:picChg chg="add del mod">
          <ac:chgData name="Fatima Pillosu" userId="a6295d4dc9e22643" providerId="LiveId" clId="{F8C98286-B8A5-4010-B881-789728F564B7}" dt="2021-07-12T00:13:35.408" v="816" actId="21"/>
          <ac:picMkLst>
            <pc:docMk/>
            <pc:sldMk cId="2519962640" sldId="256"/>
            <ac:picMk id="615" creationId="{F71C76CD-490A-41F0-97FA-4FCB742A439B}"/>
          </ac:picMkLst>
        </pc:picChg>
        <pc:picChg chg="add del mod">
          <ac:chgData name="Fatima Pillosu" userId="a6295d4dc9e22643" providerId="LiveId" clId="{F8C98286-B8A5-4010-B881-789728F564B7}" dt="2021-07-12T00:13:35.408" v="816" actId="21"/>
          <ac:picMkLst>
            <pc:docMk/>
            <pc:sldMk cId="2519962640" sldId="256"/>
            <ac:picMk id="616" creationId="{01D6415E-78BE-4FA5-B751-DC450A51D69C}"/>
          </ac:picMkLst>
        </pc:picChg>
        <pc:picChg chg="add del mod">
          <ac:chgData name="Fatima Pillosu" userId="a6295d4dc9e22643" providerId="LiveId" clId="{F8C98286-B8A5-4010-B881-789728F564B7}" dt="2021-07-12T00:13:35.408" v="816" actId="21"/>
          <ac:picMkLst>
            <pc:docMk/>
            <pc:sldMk cId="2519962640" sldId="256"/>
            <ac:picMk id="617" creationId="{C01897EF-AA83-4301-BFF5-D91C6C99F419}"/>
          </ac:picMkLst>
        </pc:picChg>
        <pc:picChg chg="add del mod">
          <ac:chgData name="Fatima Pillosu" userId="a6295d4dc9e22643" providerId="LiveId" clId="{F8C98286-B8A5-4010-B881-789728F564B7}" dt="2021-07-12T00:13:35.408" v="816" actId="21"/>
          <ac:picMkLst>
            <pc:docMk/>
            <pc:sldMk cId="2519962640" sldId="256"/>
            <ac:picMk id="618" creationId="{CE93F000-8821-4614-8B51-861C4F085BF6}"/>
          </ac:picMkLst>
        </pc:picChg>
        <pc:picChg chg="add del mod">
          <ac:chgData name="Fatima Pillosu" userId="a6295d4dc9e22643" providerId="LiveId" clId="{F8C98286-B8A5-4010-B881-789728F564B7}" dt="2021-07-12T00:13:35.408" v="816" actId="21"/>
          <ac:picMkLst>
            <pc:docMk/>
            <pc:sldMk cId="2519962640" sldId="256"/>
            <ac:picMk id="619" creationId="{2133E3B6-0CDF-42A8-A990-9E8BB2AA8531}"/>
          </ac:picMkLst>
        </pc:picChg>
        <pc:picChg chg="add del mod">
          <ac:chgData name="Fatima Pillosu" userId="a6295d4dc9e22643" providerId="LiveId" clId="{F8C98286-B8A5-4010-B881-789728F564B7}" dt="2021-07-12T00:13:35.408" v="816" actId="21"/>
          <ac:picMkLst>
            <pc:docMk/>
            <pc:sldMk cId="2519962640" sldId="256"/>
            <ac:picMk id="620" creationId="{62E21F12-AC31-49C6-935A-10893EE8E5BC}"/>
          </ac:picMkLst>
        </pc:picChg>
        <pc:picChg chg="add del mod">
          <ac:chgData name="Fatima Pillosu" userId="a6295d4dc9e22643" providerId="LiveId" clId="{F8C98286-B8A5-4010-B881-789728F564B7}" dt="2021-07-12T00:13:35.408" v="816" actId="21"/>
          <ac:picMkLst>
            <pc:docMk/>
            <pc:sldMk cId="2519962640" sldId="256"/>
            <ac:picMk id="621" creationId="{597AD833-8E92-4600-A5F5-681D2E6FD449}"/>
          </ac:picMkLst>
        </pc:picChg>
        <pc:picChg chg="add del mod">
          <ac:chgData name="Fatima Pillosu" userId="a6295d4dc9e22643" providerId="LiveId" clId="{F8C98286-B8A5-4010-B881-789728F564B7}" dt="2021-07-12T00:13:35.408" v="816" actId="21"/>
          <ac:picMkLst>
            <pc:docMk/>
            <pc:sldMk cId="2519962640" sldId="256"/>
            <ac:picMk id="622" creationId="{4FE6AAB6-FBEF-4027-A43D-728DBC575740}"/>
          </ac:picMkLst>
        </pc:picChg>
        <pc:picChg chg="add del mod">
          <ac:chgData name="Fatima Pillosu" userId="a6295d4dc9e22643" providerId="LiveId" clId="{F8C98286-B8A5-4010-B881-789728F564B7}" dt="2021-07-12T00:13:35.408" v="816" actId="21"/>
          <ac:picMkLst>
            <pc:docMk/>
            <pc:sldMk cId="2519962640" sldId="256"/>
            <ac:picMk id="623" creationId="{E5BE3BD0-67AD-4A9D-87A3-BBA6E9B2D60C}"/>
          </ac:picMkLst>
        </pc:picChg>
        <pc:picChg chg="add del mod">
          <ac:chgData name="Fatima Pillosu" userId="a6295d4dc9e22643" providerId="LiveId" clId="{F8C98286-B8A5-4010-B881-789728F564B7}" dt="2021-07-12T00:13:35.408" v="816" actId="21"/>
          <ac:picMkLst>
            <pc:docMk/>
            <pc:sldMk cId="2519962640" sldId="256"/>
            <ac:picMk id="624" creationId="{0CBDAD4E-608B-4A12-9EA7-78AA3729AF7A}"/>
          </ac:picMkLst>
        </pc:picChg>
        <pc:picChg chg="add del mod">
          <ac:chgData name="Fatima Pillosu" userId="a6295d4dc9e22643" providerId="LiveId" clId="{F8C98286-B8A5-4010-B881-789728F564B7}" dt="2021-07-12T00:13:35.408" v="816" actId="21"/>
          <ac:picMkLst>
            <pc:docMk/>
            <pc:sldMk cId="2519962640" sldId="256"/>
            <ac:picMk id="625" creationId="{F164C51D-65B4-466F-A998-35FA49AB92BB}"/>
          </ac:picMkLst>
        </pc:picChg>
        <pc:picChg chg="add del mod">
          <ac:chgData name="Fatima Pillosu" userId="a6295d4dc9e22643" providerId="LiveId" clId="{F8C98286-B8A5-4010-B881-789728F564B7}" dt="2021-07-12T00:13:35.408" v="816" actId="21"/>
          <ac:picMkLst>
            <pc:docMk/>
            <pc:sldMk cId="2519962640" sldId="256"/>
            <ac:picMk id="626" creationId="{737211A5-EF9A-43EB-8C5E-0C50739912C2}"/>
          </ac:picMkLst>
        </pc:picChg>
        <pc:picChg chg="add del mod">
          <ac:chgData name="Fatima Pillosu" userId="a6295d4dc9e22643" providerId="LiveId" clId="{F8C98286-B8A5-4010-B881-789728F564B7}" dt="2021-07-12T00:13:35.408" v="816" actId="21"/>
          <ac:picMkLst>
            <pc:docMk/>
            <pc:sldMk cId="2519962640" sldId="256"/>
            <ac:picMk id="627" creationId="{B905EF1C-95C5-4598-A6B7-83C0FEA29B5A}"/>
          </ac:picMkLst>
        </pc:picChg>
        <pc:picChg chg="add del mod">
          <ac:chgData name="Fatima Pillosu" userId="a6295d4dc9e22643" providerId="LiveId" clId="{F8C98286-B8A5-4010-B881-789728F564B7}" dt="2021-07-12T00:13:35.408" v="816" actId="21"/>
          <ac:picMkLst>
            <pc:docMk/>
            <pc:sldMk cId="2519962640" sldId="256"/>
            <ac:picMk id="633" creationId="{32230747-85E4-46C0-A3F4-080206F92FF1}"/>
          </ac:picMkLst>
        </pc:picChg>
        <pc:picChg chg="add del mod">
          <ac:chgData name="Fatima Pillosu" userId="a6295d4dc9e22643" providerId="LiveId" clId="{F8C98286-B8A5-4010-B881-789728F564B7}" dt="2021-07-12T00:13:35.408" v="816" actId="21"/>
          <ac:picMkLst>
            <pc:docMk/>
            <pc:sldMk cId="2519962640" sldId="256"/>
            <ac:picMk id="634" creationId="{0A977A1C-1076-4D84-84EE-17B208E82742}"/>
          </ac:picMkLst>
        </pc:picChg>
        <pc:picChg chg="add del mod">
          <ac:chgData name="Fatima Pillosu" userId="a6295d4dc9e22643" providerId="LiveId" clId="{F8C98286-B8A5-4010-B881-789728F564B7}" dt="2021-07-12T00:13:35.408" v="816" actId="21"/>
          <ac:picMkLst>
            <pc:docMk/>
            <pc:sldMk cId="2519962640" sldId="256"/>
            <ac:picMk id="635" creationId="{980B4CD7-43E0-452C-AF6E-4D23554CE1BF}"/>
          </ac:picMkLst>
        </pc:picChg>
        <pc:picChg chg="add del mod">
          <ac:chgData name="Fatima Pillosu" userId="a6295d4dc9e22643" providerId="LiveId" clId="{F8C98286-B8A5-4010-B881-789728F564B7}" dt="2021-07-12T00:13:35.408" v="816" actId="21"/>
          <ac:picMkLst>
            <pc:docMk/>
            <pc:sldMk cId="2519962640" sldId="256"/>
            <ac:picMk id="636" creationId="{FDD4C90F-BA7D-4ABE-B90C-56E1B3D90DA7}"/>
          </ac:picMkLst>
        </pc:picChg>
        <pc:picChg chg="add del mod">
          <ac:chgData name="Fatima Pillosu" userId="a6295d4dc9e22643" providerId="LiveId" clId="{F8C98286-B8A5-4010-B881-789728F564B7}" dt="2021-07-12T00:13:35.408" v="816" actId="21"/>
          <ac:picMkLst>
            <pc:docMk/>
            <pc:sldMk cId="2519962640" sldId="256"/>
            <ac:picMk id="637" creationId="{7B69C6F8-8D5E-4B04-AEE2-0A4C7C336213}"/>
          </ac:picMkLst>
        </pc:picChg>
        <pc:picChg chg="add del mod">
          <ac:chgData name="Fatima Pillosu" userId="a6295d4dc9e22643" providerId="LiveId" clId="{F8C98286-B8A5-4010-B881-789728F564B7}" dt="2021-07-12T00:13:35.408" v="816" actId="21"/>
          <ac:picMkLst>
            <pc:docMk/>
            <pc:sldMk cId="2519962640" sldId="256"/>
            <ac:picMk id="638" creationId="{8E805DC4-DDEF-4F24-BB2D-BE2A3675D54F}"/>
          </ac:picMkLst>
        </pc:picChg>
        <pc:picChg chg="add mod">
          <ac:chgData name="Fatima Pillosu" userId="a6295d4dc9e22643" providerId="LiveId" clId="{F8C98286-B8A5-4010-B881-789728F564B7}" dt="2021-07-12T00:13:50.393" v="817"/>
          <ac:picMkLst>
            <pc:docMk/>
            <pc:sldMk cId="2519962640" sldId="256"/>
            <ac:picMk id="666" creationId="{968405C4-8A12-49C3-A2EF-E9E6FB60E8A5}"/>
          </ac:picMkLst>
        </pc:picChg>
        <pc:picChg chg="add mod">
          <ac:chgData name="Fatima Pillosu" userId="a6295d4dc9e22643" providerId="LiveId" clId="{F8C98286-B8A5-4010-B881-789728F564B7}" dt="2021-07-12T00:13:50.393" v="817"/>
          <ac:picMkLst>
            <pc:docMk/>
            <pc:sldMk cId="2519962640" sldId="256"/>
            <ac:picMk id="678" creationId="{4F1F16F5-D0CF-4F6E-BE34-B64AB747011C}"/>
          </ac:picMkLst>
        </pc:picChg>
        <pc:picChg chg="add mod">
          <ac:chgData name="Fatima Pillosu" userId="a6295d4dc9e22643" providerId="LiveId" clId="{F8C98286-B8A5-4010-B881-789728F564B7}" dt="2021-07-12T00:13:50.393" v="817"/>
          <ac:picMkLst>
            <pc:docMk/>
            <pc:sldMk cId="2519962640" sldId="256"/>
            <ac:picMk id="679" creationId="{78C1EB46-54BC-4AD8-B3CA-070F86072933}"/>
          </ac:picMkLst>
        </pc:picChg>
        <pc:picChg chg="add mod">
          <ac:chgData name="Fatima Pillosu" userId="a6295d4dc9e22643" providerId="LiveId" clId="{F8C98286-B8A5-4010-B881-789728F564B7}" dt="2021-07-12T00:13:50.393" v="817"/>
          <ac:picMkLst>
            <pc:docMk/>
            <pc:sldMk cId="2519962640" sldId="256"/>
            <ac:picMk id="680" creationId="{A25E2768-8E83-4D95-ADBC-4151A0713DBA}"/>
          </ac:picMkLst>
        </pc:picChg>
        <pc:picChg chg="add mod">
          <ac:chgData name="Fatima Pillosu" userId="a6295d4dc9e22643" providerId="LiveId" clId="{F8C98286-B8A5-4010-B881-789728F564B7}" dt="2021-07-12T00:13:50.393" v="817"/>
          <ac:picMkLst>
            <pc:docMk/>
            <pc:sldMk cId="2519962640" sldId="256"/>
            <ac:picMk id="681" creationId="{5A2C17CD-B331-4477-8762-D83C67D537BB}"/>
          </ac:picMkLst>
        </pc:picChg>
        <pc:picChg chg="add mod">
          <ac:chgData name="Fatima Pillosu" userId="a6295d4dc9e22643" providerId="LiveId" clId="{F8C98286-B8A5-4010-B881-789728F564B7}" dt="2021-07-12T00:13:50.393" v="817"/>
          <ac:picMkLst>
            <pc:docMk/>
            <pc:sldMk cId="2519962640" sldId="256"/>
            <ac:picMk id="682" creationId="{AA991F30-D839-4B55-8D9D-EC3AE98522FB}"/>
          </ac:picMkLst>
        </pc:picChg>
        <pc:picChg chg="add mod">
          <ac:chgData name="Fatima Pillosu" userId="a6295d4dc9e22643" providerId="LiveId" clId="{F8C98286-B8A5-4010-B881-789728F564B7}" dt="2021-07-12T00:13:50.393" v="817"/>
          <ac:picMkLst>
            <pc:docMk/>
            <pc:sldMk cId="2519962640" sldId="256"/>
            <ac:picMk id="683" creationId="{C337BE36-18E9-4F7C-972D-FC86CAC3BBC6}"/>
          </ac:picMkLst>
        </pc:picChg>
        <pc:picChg chg="add mod">
          <ac:chgData name="Fatima Pillosu" userId="a6295d4dc9e22643" providerId="LiveId" clId="{F8C98286-B8A5-4010-B881-789728F564B7}" dt="2021-07-12T00:13:50.393" v="817"/>
          <ac:picMkLst>
            <pc:docMk/>
            <pc:sldMk cId="2519962640" sldId="256"/>
            <ac:picMk id="684" creationId="{C3700832-E8C2-4486-87B0-7295CA2386D0}"/>
          </ac:picMkLst>
        </pc:picChg>
        <pc:picChg chg="add mod">
          <ac:chgData name="Fatima Pillosu" userId="a6295d4dc9e22643" providerId="LiveId" clId="{F8C98286-B8A5-4010-B881-789728F564B7}" dt="2021-07-12T00:13:50.393" v="817"/>
          <ac:picMkLst>
            <pc:docMk/>
            <pc:sldMk cId="2519962640" sldId="256"/>
            <ac:picMk id="685" creationId="{BDBA5F0C-80D8-4526-B477-612AD5B3767C}"/>
          </ac:picMkLst>
        </pc:picChg>
        <pc:picChg chg="add mod">
          <ac:chgData name="Fatima Pillosu" userId="a6295d4dc9e22643" providerId="LiveId" clId="{F8C98286-B8A5-4010-B881-789728F564B7}" dt="2021-07-12T00:13:50.393" v="817"/>
          <ac:picMkLst>
            <pc:docMk/>
            <pc:sldMk cId="2519962640" sldId="256"/>
            <ac:picMk id="686" creationId="{2606BF3F-CB4A-4B02-87FF-BD80418549BD}"/>
          </ac:picMkLst>
        </pc:picChg>
        <pc:picChg chg="add mod">
          <ac:chgData name="Fatima Pillosu" userId="a6295d4dc9e22643" providerId="LiveId" clId="{F8C98286-B8A5-4010-B881-789728F564B7}" dt="2021-07-12T00:13:50.393" v="817"/>
          <ac:picMkLst>
            <pc:docMk/>
            <pc:sldMk cId="2519962640" sldId="256"/>
            <ac:picMk id="687" creationId="{E30DD10D-6484-4A8B-8FF2-7AA103AC2612}"/>
          </ac:picMkLst>
        </pc:picChg>
        <pc:picChg chg="add mod">
          <ac:chgData name="Fatima Pillosu" userId="a6295d4dc9e22643" providerId="LiveId" clId="{F8C98286-B8A5-4010-B881-789728F564B7}" dt="2021-07-12T00:13:50.393" v="817"/>
          <ac:picMkLst>
            <pc:docMk/>
            <pc:sldMk cId="2519962640" sldId="256"/>
            <ac:picMk id="688" creationId="{8617AEC2-D72F-47C4-AF5A-8BC25C2FF7F0}"/>
          </ac:picMkLst>
        </pc:picChg>
        <pc:picChg chg="add mod">
          <ac:chgData name="Fatima Pillosu" userId="a6295d4dc9e22643" providerId="LiveId" clId="{F8C98286-B8A5-4010-B881-789728F564B7}" dt="2021-07-12T00:13:50.393" v="817"/>
          <ac:picMkLst>
            <pc:docMk/>
            <pc:sldMk cId="2519962640" sldId="256"/>
            <ac:picMk id="689" creationId="{A22B8E8D-C6D0-467A-AB41-F7B7E5296980}"/>
          </ac:picMkLst>
        </pc:picChg>
        <pc:picChg chg="add mod">
          <ac:chgData name="Fatima Pillosu" userId="a6295d4dc9e22643" providerId="LiveId" clId="{F8C98286-B8A5-4010-B881-789728F564B7}" dt="2021-07-12T00:13:50.393" v="817"/>
          <ac:picMkLst>
            <pc:docMk/>
            <pc:sldMk cId="2519962640" sldId="256"/>
            <ac:picMk id="690" creationId="{61C30515-3D64-49D4-BEDD-69454B496282}"/>
          </ac:picMkLst>
        </pc:picChg>
        <pc:picChg chg="add mod">
          <ac:chgData name="Fatima Pillosu" userId="a6295d4dc9e22643" providerId="LiveId" clId="{F8C98286-B8A5-4010-B881-789728F564B7}" dt="2021-07-12T00:13:50.393" v="817"/>
          <ac:picMkLst>
            <pc:docMk/>
            <pc:sldMk cId="2519962640" sldId="256"/>
            <ac:picMk id="691" creationId="{B91C527B-7E12-4394-98EF-5034717785B8}"/>
          </ac:picMkLst>
        </pc:picChg>
        <pc:picChg chg="add mod">
          <ac:chgData name="Fatima Pillosu" userId="a6295d4dc9e22643" providerId="LiveId" clId="{F8C98286-B8A5-4010-B881-789728F564B7}" dt="2021-07-12T00:13:50.393" v="817"/>
          <ac:picMkLst>
            <pc:docMk/>
            <pc:sldMk cId="2519962640" sldId="256"/>
            <ac:picMk id="692" creationId="{45C051CF-55E2-45E4-8C7E-D6459155EEEB}"/>
          </ac:picMkLst>
        </pc:picChg>
        <pc:picChg chg="add mod">
          <ac:chgData name="Fatima Pillosu" userId="a6295d4dc9e22643" providerId="LiveId" clId="{F8C98286-B8A5-4010-B881-789728F564B7}" dt="2021-07-12T00:13:50.393" v="817"/>
          <ac:picMkLst>
            <pc:docMk/>
            <pc:sldMk cId="2519962640" sldId="256"/>
            <ac:picMk id="693" creationId="{573F0B69-748B-4486-A17E-C9FB2E2FFBE6}"/>
          </ac:picMkLst>
        </pc:picChg>
        <pc:picChg chg="add mod">
          <ac:chgData name="Fatima Pillosu" userId="a6295d4dc9e22643" providerId="LiveId" clId="{F8C98286-B8A5-4010-B881-789728F564B7}" dt="2021-07-12T00:13:50.393" v="817"/>
          <ac:picMkLst>
            <pc:docMk/>
            <pc:sldMk cId="2519962640" sldId="256"/>
            <ac:picMk id="694" creationId="{C9F936AE-266C-4C9F-AC55-AC4BA45338FA}"/>
          </ac:picMkLst>
        </pc:picChg>
        <pc:picChg chg="add mod">
          <ac:chgData name="Fatima Pillosu" userId="a6295d4dc9e22643" providerId="LiveId" clId="{F8C98286-B8A5-4010-B881-789728F564B7}" dt="2021-07-12T00:13:50.393" v="817"/>
          <ac:picMkLst>
            <pc:docMk/>
            <pc:sldMk cId="2519962640" sldId="256"/>
            <ac:picMk id="695" creationId="{8A6C5CE8-0794-4E3E-9E2D-B32C643B706F}"/>
          </ac:picMkLst>
        </pc:picChg>
        <pc:picChg chg="add mod">
          <ac:chgData name="Fatima Pillosu" userId="a6295d4dc9e22643" providerId="LiveId" clId="{F8C98286-B8A5-4010-B881-789728F564B7}" dt="2021-07-12T00:13:50.393" v="817"/>
          <ac:picMkLst>
            <pc:docMk/>
            <pc:sldMk cId="2519962640" sldId="256"/>
            <ac:picMk id="696" creationId="{FE669236-857E-437D-8490-1D2E9C6B8B2F}"/>
          </ac:picMkLst>
        </pc:picChg>
        <pc:picChg chg="add mod">
          <ac:chgData name="Fatima Pillosu" userId="a6295d4dc9e22643" providerId="LiveId" clId="{F8C98286-B8A5-4010-B881-789728F564B7}" dt="2021-07-12T00:13:50.393" v="817"/>
          <ac:picMkLst>
            <pc:docMk/>
            <pc:sldMk cId="2519962640" sldId="256"/>
            <ac:picMk id="697" creationId="{44795139-FBCB-4BBE-887E-04691567FD51}"/>
          </ac:picMkLst>
        </pc:picChg>
        <pc:picChg chg="add mod">
          <ac:chgData name="Fatima Pillosu" userId="a6295d4dc9e22643" providerId="LiveId" clId="{F8C98286-B8A5-4010-B881-789728F564B7}" dt="2021-07-12T00:13:50.393" v="817"/>
          <ac:picMkLst>
            <pc:docMk/>
            <pc:sldMk cId="2519962640" sldId="256"/>
            <ac:picMk id="698" creationId="{6B33C5DF-5E62-4790-97D1-116F1002755B}"/>
          </ac:picMkLst>
        </pc:picChg>
        <pc:picChg chg="add mod">
          <ac:chgData name="Fatima Pillosu" userId="a6295d4dc9e22643" providerId="LiveId" clId="{F8C98286-B8A5-4010-B881-789728F564B7}" dt="2021-07-12T00:13:50.393" v="817"/>
          <ac:picMkLst>
            <pc:docMk/>
            <pc:sldMk cId="2519962640" sldId="256"/>
            <ac:picMk id="699" creationId="{95EAD5B8-0BA7-4E74-ABC8-ED9BD5E81808}"/>
          </ac:picMkLst>
        </pc:picChg>
        <pc:picChg chg="add mod">
          <ac:chgData name="Fatima Pillosu" userId="a6295d4dc9e22643" providerId="LiveId" clId="{F8C98286-B8A5-4010-B881-789728F564B7}" dt="2021-07-12T00:13:50.393" v="817"/>
          <ac:picMkLst>
            <pc:docMk/>
            <pc:sldMk cId="2519962640" sldId="256"/>
            <ac:picMk id="700" creationId="{675FFBFE-91AE-48C4-AB16-ECBEC203F3DE}"/>
          </ac:picMkLst>
        </pc:picChg>
        <pc:picChg chg="add mod">
          <ac:chgData name="Fatima Pillosu" userId="a6295d4dc9e22643" providerId="LiveId" clId="{F8C98286-B8A5-4010-B881-789728F564B7}" dt="2021-07-12T00:13:50.393" v="817"/>
          <ac:picMkLst>
            <pc:docMk/>
            <pc:sldMk cId="2519962640" sldId="256"/>
            <ac:picMk id="701" creationId="{4C65F4A5-FB76-4C3F-9490-C7FE0A9A1175}"/>
          </ac:picMkLst>
        </pc:picChg>
        <pc:picChg chg="add mod">
          <ac:chgData name="Fatima Pillosu" userId="a6295d4dc9e22643" providerId="LiveId" clId="{F8C98286-B8A5-4010-B881-789728F564B7}" dt="2021-07-12T00:13:50.393" v="817"/>
          <ac:picMkLst>
            <pc:docMk/>
            <pc:sldMk cId="2519962640" sldId="256"/>
            <ac:picMk id="702" creationId="{A5B2719D-BE79-4D5B-995D-F4918AAADAAE}"/>
          </ac:picMkLst>
        </pc:picChg>
        <pc:picChg chg="add mod">
          <ac:chgData name="Fatima Pillosu" userId="a6295d4dc9e22643" providerId="LiveId" clId="{F8C98286-B8A5-4010-B881-789728F564B7}" dt="2021-07-12T00:13:50.393" v="817"/>
          <ac:picMkLst>
            <pc:docMk/>
            <pc:sldMk cId="2519962640" sldId="256"/>
            <ac:picMk id="703" creationId="{423DDD94-E413-437E-905C-00B9FD63B3D4}"/>
          </ac:picMkLst>
        </pc:picChg>
        <pc:picChg chg="add mod">
          <ac:chgData name="Fatima Pillosu" userId="a6295d4dc9e22643" providerId="LiveId" clId="{F8C98286-B8A5-4010-B881-789728F564B7}" dt="2021-07-12T00:13:50.393" v="817"/>
          <ac:picMkLst>
            <pc:docMk/>
            <pc:sldMk cId="2519962640" sldId="256"/>
            <ac:picMk id="704" creationId="{78E2645F-8378-45F4-B1B1-05A9031974B1}"/>
          </ac:picMkLst>
        </pc:picChg>
        <pc:picChg chg="add mod">
          <ac:chgData name="Fatima Pillosu" userId="a6295d4dc9e22643" providerId="LiveId" clId="{F8C98286-B8A5-4010-B881-789728F564B7}" dt="2021-07-12T00:13:50.393" v="817"/>
          <ac:picMkLst>
            <pc:docMk/>
            <pc:sldMk cId="2519962640" sldId="256"/>
            <ac:picMk id="705" creationId="{815BF56E-ECB0-41DB-B645-7F8678EB1C95}"/>
          </ac:picMkLst>
        </pc:picChg>
        <pc:picChg chg="add mod">
          <ac:chgData name="Fatima Pillosu" userId="a6295d4dc9e22643" providerId="LiveId" clId="{F8C98286-B8A5-4010-B881-789728F564B7}" dt="2021-07-12T00:13:50.393" v="817"/>
          <ac:picMkLst>
            <pc:docMk/>
            <pc:sldMk cId="2519962640" sldId="256"/>
            <ac:picMk id="706" creationId="{E42659B7-3A99-4126-9814-BBEC34FFBCC1}"/>
          </ac:picMkLst>
        </pc:picChg>
        <pc:picChg chg="add mod">
          <ac:chgData name="Fatima Pillosu" userId="a6295d4dc9e22643" providerId="LiveId" clId="{F8C98286-B8A5-4010-B881-789728F564B7}" dt="2021-07-12T00:13:50.393" v="817"/>
          <ac:picMkLst>
            <pc:docMk/>
            <pc:sldMk cId="2519962640" sldId="256"/>
            <ac:picMk id="707" creationId="{41878361-53E5-4A7E-850E-37DAA7095AB4}"/>
          </ac:picMkLst>
        </pc:picChg>
        <pc:picChg chg="add mod">
          <ac:chgData name="Fatima Pillosu" userId="a6295d4dc9e22643" providerId="LiveId" clId="{F8C98286-B8A5-4010-B881-789728F564B7}" dt="2021-07-12T00:13:50.393" v="817"/>
          <ac:picMkLst>
            <pc:docMk/>
            <pc:sldMk cId="2519962640" sldId="256"/>
            <ac:picMk id="708" creationId="{BC6573A4-D9A7-4981-AF85-E03C5622F162}"/>
          </ac:picMkLst>
        </pc:picChg>
        <pc:picChg chg="add mod">
          <ac:chgData name="Fatima Pillosu" userId="a6295d4dc9e22643" providerId="LiveId" clId="{F8C98286-B8A5-4010-B881-789728F564B7}" dt="2021-07-12T00:13:50.393" v="817"/>
          <ac:picMkLst>
            <pc:docMk/>
            <pc:sldMk cId="2519962640" sldId="256"/>
            <ac:picMk id="709" creationId="{D57EB77B-5789-4A54-96C9-A31C309A321A}"/>
          </ac:picMkLst>
        </pc:picChg>
        <pc:picChg chg="add mod">
          <ac:chgData name="Fatima Pillosu" userId="a6295d4dc9e22643" providerId="LiveId" clId="{F8C98286-B8A5-4010-B881-789728F564B7}" dt="2021-07-12T00:13:50.393" v="817"/>
          <ac:picMkLst>
            <pc:docMk/>
            <pc:sldMk cId="2519962640" sldId="256"/>
            <ac:picMk id="715" creationId="{81F0FABC-AB71-427B-A1F4-6015996EF9E5}"/>
          </ac:picMkLst>
        </pc:picChg>
        <pc:picChg chg="add mod">
          <ac:chgData name="Fatima Pillosu" userId="a6295d4dc9e22643" providerId="LiveId" clId="{F8C98286-B8A5-4010-B881-789728F564B7}" dt="2021-07-12T00:13:50.393" v="817"/>
          <ac:picMkLst>
            <pc:docMk/>
            <pc:sldMk cId="2519962640" sldId="256"/>
            <ac:picMk id="716" creationId="{8A3FB6A4-817E-48A8-ACC0-1751C1F361D8}"/>
          </ac:picMkLst>
        </pc:picChg>
        <pc:picChg chg="add mod">
          <ac:chgData name="Fatima Pillosu" userId="a6295d4dc9e22643" providerId="LiveId" clId="{F8C98286-B8A5-4010-B881-789728F564B7}" dt="2021-07-12T00:13:50.393" v="817"/>
          <ac:picMkLst>
            <pc:docMk/>
            <pc:sldMk cId="2519962640" sldId="256"/>
            <ac:picMk id="717" creationId="{1E16ABC5-FF69-488F-8B27-F4F4E73CCF67}"/>
          </ac:picMkLst>
        </pc:picChg>
        <pc:picChg chg="add mod">
          <ac:chgData name="Fatima Pillosu" userId="a6295d4dc9e22643" providerId="LiveId" clId="{F8C98286-B8A5-4010-B881-789728F564B7}" dt="2021-07-12T00:13:50.393" v="817"/>
          <ac:picMkLst>
            <pc:docMk/>
            <pc:sldMk cId="2519962640" sldId="256"/>
            <ac:picMk id="718" creationId="{92A5BDC0-53D8-4AEC-82B8-0EF900FEB2F5}"/>
          </ac:picMkLst>
        </pc:picChg>
        <pc:picChg chg="add mod">
          <ac:chgData name="Fatima Pillosu" userId="a6295d4dc9e22643" providerId="LiveId" clId="{F8C98286-B8A5-4010-B881-789728F564B7}" dt="2021-07-12T00:13:50.393" v="817"/>
          <ac:picMkLst>
            <pc:docMk/>
            <pc:sldMk cId="2519962640" sldId="256"/>
            <ac:picMk id="719" creationId="{C62EA105-275B-494F-BD29-C0F3CE861264}"/>
          </ac:picMkLst>
        </pc:picChg>
        <pc:picChg chg="add mod">
          <ac:chgData name="Fatima Pillosu" userId="a6295d4dc9e22643" providerId="LiveId" clId="{F8C98286-B8A5-4010-B881-789728F564B7}" dt="2021-07-12T00:13:50.393" v="817"/>
          <ac:picMkLst>
            <pc:docMk/>
            <pc:sldMk cId="2519962640" sldId="256"/>
            <ac:picMk id="720" creationId="{E032F18D-E07F-443F-BA01-6EE388AC44FF}"/>
          </ac:picMkLst>
        </pc:picChg>
        <pc:cxnChg chg="add del mod">
          <ac:chgData name="Fatima Pillosu" userId="a6295d4dc9e22643" providerId="LiveId" clId="{F8C98286-B8A5-4010-B881-789728F564B7}" dt="2021-07-11T15:14:02.327" v="183" actId="21"/>
          <ac:cxnSpMkLst>
            <pc:docMk/>
            <pc:sldMk cId="2519962640" sldId="256"/>
            <ac:cxnSpMk id="3" creationId="{E89B6F11-A380-40CC-B5F3-CB0DD8F58D61}"/>
          </ac:cxnSpMkLst>
        </pc:cxnChg>
        <pc:cxnChg chg="add del mod">
          <ac:chgData name="Fatima Pillosu" userId="a6295d4dc9e22643" providerId="LiveId" clId="{F8C98286-B8A5-4010-B881-789728F564B7}" dt="2021-07-11T15:32:35.917" v="360" actId="478"/>
          <ac:cxnSpMkLst>
            <pc:docMk/>
            <pc:sldMk cId="2519962640" sldId="256"/>
            <ac:cxnSpMk id="4" creationId="{3694BF9F-BDD5-4811-A67E-9B6D35FB7205}"/>
          </ac:cxnSpMkLst>
        </pc:cxnChg>
        <pc:cxnChg chg="add del mod">
          <ac:chgData name="Fatima Pillosu" userId="a6295d4dc9e22643" providerId="LiveId" clId="{F8C98286-B8A5-4010-B881-789728F564B7}" dt="2021-07-11T15:13:55.579" v="182" actId="478"/>
          <ac:cxnSpMkLst>
            <pc:docMk/>
            <pc:sldMk cId="2519962640" sldId="256"/>
            <ac:cxnSpMk id="6" creationId="{77010D92-CB41-4606-A571-67CD05923FA9}"/>
          </ac:cxnSpMkLst>
        </pc:cxnChg>
        <pc:cxnChg chg="add del">
          <ac:chgData name="Fatima Pillosu" userId="a6295d4dc9e22643" providerId="LiveId" clId="{F8C98286-B8A5-4010-B881-789728F564B7}" dt="2021-07-11T23:59:34.302" v="676" actId="478"/>
          <ac:cxnSpMkLst>
            <pc:docMk/>
            <pc:sldMk cId="2519962640" sldId="256"/>
            <ac:cxnSpMk id="8" creationId="{5EC66CFE-7762-4A9A-82FE-2F1754BF120A}"/>
          </ac:cxnSpMkLst>
        </pc:cxnChg>
        <pc:cxnChg chg="add del mod">
          <ac:chgData name="Fatima Pillosu" userId="a6295d4dc9e22643" providerId="LiveId" clId="{F8C98286-B8A5-4010-B881-789728F564B7}" dt="2021-07-12T00:13:24.934" v="815" actId="478"/>
          <ac:cxnSpMkLst>
            <pc:docMk/>
            <pc:sldMk cId="2519962640" sldId="256"/>
            <ac:cxnSpMk id="10" creationId="{FEB55442-C57A-4811-BA8A-2BE9B070E397}"/>
          </ac:cxnSpMkLst>
        </pc:cxnChg>
        <pc:cxnChg chg="add del mod">
          <ac:chgData name="Fatima Pillosu" userId="a6295d4dc9e22643" providerId="LiveId" clId="{F8C98286-B8A5-4010-B881-789728F564B7}" dt="2021-07-11T23:59:37.551" v="677" actId="21"/>
          <ac:cxnSpMkLst>
            <pc:docMk/>
            <pc:sldMk cId="2519962640" sldId="256"/>
            <ac:cxnSpMk id="156" creationId="{BC48ED31-5EC4-4ADE-B8D3-98BBAA2FB59F}"/>
          </ac:cxnSpMkLst>
        </pc:cxnChg>
        <pc:cxnChg chg="add del mod">
          <ac:chgData name="Fatima Pillosu" userId="a6295d4dc9e22643" providerId="LiveId" clId="{F8C98286-B8A5-4010-B881-789728F564B7}" dt="2021-07-11T23:59:37.551" v="677" actId="21"/>
          <ac:cxnSpMkLst>
            <pc:docMk/>
            <pc:sldMk cId="2519962640" sldId="256"/>
            <ac:cxnSpMk id="168" creationId="{EA07EED5-07A4-4B02-B6D2-64DB657BFDF0}"/>
          </ac:cxnSpMkLst>
        </pc:cxnChg>
        <pc:cxnChg chg="add del mod">
          <ac:chgData name="Fatima Pillosu" userId="a6295d4dc9e22643" providerId="LiveId" clId="{F8C98286-B8A5-4010-B881-789728F564B7}" dt="2021-07-11T15:14:33.724" v="185" actId="21"/>
          <ac:cxnSpMkLst>
            <pc:docMk/>
            <pc:sldMk cId="2519962640" sldId="256"/>
            <ac:cxnSpMk id="202" creationId="{AFE52A04-C1B6-48D0-8609-E35B0FCE3D72}"/>
          </ac:cxnSpMkLst>
        </pc:cxnChg>
        <pc:cxnChg chg="add del mod">
          <ac:chgData name="Fatima Pillosu" userId="a6295d4dc9e22643" providerId="LiveId" clId="{F8C98286-B8A5-4010-B881-789728F564B7}" dt="2021-07-11T15:32:39.619" v="361" actId="21"/>
          <ac:cxnSpMkLst>
            <pc:docMk/>
            <pc:sldMk cId="2519962640" sldId="256"/>
            <ac:cxnSpMk id="274" creationId="{699EECB5-2560-42F2-B16F-C50DC437E07C}"/>
          </ac:cxnSpMkLst>
        </pc:cxnChg>
        <pc:cxnChg chg="add del mod">
          <ac:chgData name="Fatima Pillosu" userId="a6295d4dc9e22643" providerId="LiveId" clId="{F8C98286-B8A5-4010-B881-789728F564B7}" dt="2021-07-12T00:01:31.035" v="681" actId="21"/>
          <ac:cxnSpMkLst>
            <pc:docMk/>
            <pc:sldMk cId="2519962640" sldId="256"/>
            <ac:cxnSpMk id="314" creationId="{54052F40-5F18-4439-9519-240D762246FF}"/>
          </ac:cxnSpMkLst>
        </pc:cxnChg>
        <pc:cxnChg chg="add del mod">
          <ac:chgData name="Fatima Pillosu" userId="a6295d4dc9e22643" providerId="LiveId" clId="{F8C98286-B8A5-4010-B881-789728F564B7}" dt="2021-07-12T00:01:31.035" v="681" actId="21"/>
          <ac:cxnSpMkLst>
            <pc:docMk/>
            <pc:sldMk cId="2519962640" sldId="256"/>
            <ac:cxnSpMk id="326" creationId="{73B52317-21C0-4FF6-995D-5D15BEE4CE23}"/>
          </ac:cxnSpMkLst>
        </pc:cxnChg>
        <pc:cxnChg chg="add del mod">
          <ac:chgData name="Fatima Pillosu" userId="a6295d4dc9e22643" providerId="LiveId" clId="{F8C98286-B8A5-4010-B881-789728F564B7}" dt="2021-07-12T00:08:06.364" v="780" actId="21"/>
          <ac:cxnSpMkLst>
            <pc:docMk/>
            <pc:sldMk cId="2519962640" sldId="256"/>
            <ac:cxnSpMk id="396" creationId="{4270EBAF-CA38-4230-A59A-ECDBFE33BC1F}"/>
          </ac:cxnSpMkLst>
        </pc:cxnChg>
        <pc:cxnChg chg="add del mod">
          <ac:chgData name="Fatima Pillosu" userId="a6295d4dc9e22643" providerId="LiveId" clId="{F8C98286-B8A5-4010-B881-789728F564B7}" dt="2021-07-12T00:08:06.364" v="780" actId="21"/>
          <ac:cxnSpMkLst>
            <pc:docMk/>
            <pc:sldMk cId="2519962640" sldId="256"/>
            <ac:cxnSpMk id="408" creationId="{8F4E436E-FD8E-4831-9500-73940A8E08BA}"/>
          </ac:cxnSpMkLst>
        </pc:cxnChg>
        <pc:cxnChg chg="add del mod">
          <ac:chgData name="Fatima Pillosu" userId="a6295d4dc9e22643" providerId="LiveId" clId="{F8C98286-B8A5-4010-B881-789728F564B7}" dt="2021-07-12T00:08:29.845" v="782" actId="21"/>
          <ac:cxnSpMkLst>
            <pc:docMk/>
            <pc:sldMk cId="2519962640" sldId="256"/>
            <ac:cxnSpMk id="487" creationId="{FE2DB418-5E0E-4170-BAEB-C4B6BD039CA7}"/>
          </ac:cxnSpMkLst>
        </pc:cxnChg>
        <pc:cxnChg chg="add del mod">
          <ac:chgData name="Fatima Pillosu" userId="a6295d4dc9e22643" providerId="LiveId" clId="{F8C98286-B8A5-4010-B881-789728F564B7}" dt="2021-07-12T00:08:29.845" v="782" actId="21"/>
          <ac:cxnSpMkLst>
            <pc:docMk/>
            <pc:sldMk cId="2519962640" sldId="256"/>
            <ac:cxnSpMk id="499" creationId="{FA1D445B-CF3E-4983-BC94-B38392E580D3}"/>
          </ac:cxnSpMkLst>
        </pc:cxnChg>
        <pc:cxnChg chg="add del mod">
          <ac:chgData name="Fatima Pillosu" userId="a6295d4dc9e22643" providerId="LiveId" clId="{F8C98286-B8A5-4010-B881-789728F564B7}" dt="2021-07-12T00:08:46.819" v="784" actId="21"/>
          <ac:cxnSpMkLst>
            <pc:docMk/>
            <pc:sldMk cId="2519962640" sldId="256"/>
            <ac:cxnSpMk id="569" creationId="{4311736E-618B-4610-B5C0-0D19236B4715}"/>
          </ac:cxnSpMkLst>
        </pc:cxnChg>
        <pc:cxnChg chg="add del mod">
          <ac:chgData name="Fatima Pillosu" userId="a6295d4dc9e22643" providerId="LiveId" clId="{F8C98286-B8A5-4010-B881-789728F564B7}" dt="2021-07-12T00:08:46.819" v="784" actId="21"/>
          <ac:cxnSpMkLst>
            <pc:docMk/>
            <pc:sldMk cId="2519962640" sldId="256"/>
            <ac:cxnSpMk id="581" creationId="{51602D69-9364-4AF6-86A6-A9B93735BC71}"/>
          </ac:cxnSpMkLst>
        </pc:cxnChg>
        <pc:cxnChg chg="add del mod">
          <ac:chgData name="Fatima Pillosu" userId="a6295d4dc9e22643" providerId="LiveId" clId="{F8C98286-B8A5-4010-B881-789728F564B7}" dt="2021-07-12T00:11:17.688" v="789" actId="478"/>
          <ac:cxnSpMkLst>
            <pc:docMk/>
            <pc:sldMk cId="2519962640" sldId="256"/>
            <ac:cxnSpMk id="651" creationId="{A1590C59-EB06-4189-AADA-2350C1B657F4}"/>
          </ac:cxnSpMkLst>
        </pc:cxnChg>
        <pc:cxnChg chg="add del mod">
          <ac:chgData name="Fatima Pillosu" userId="a6295d4dc9e22643" providerId="LiveId" clId="{F8C98286-B8A5-4010-B881-789728F564B7}" dt="2021-07-12T00:13:35.408" v="816" actId="21"/>
          <ac:cxnSpMkLst>
            <pc:docMk/>
            <pc:sldMk cId="2519962640" sldId="256"/>
            <ac:cxnSpMk id="663" creationId="{2859B197-F882-466A-A90B-C19A30622650}"/>
          </ac:cxnSpMkLst>
        </pc:cxnChg>
        <pc:cxnChg chg="add mod">
          <ac:chgData name="Fatima Pillosu" userId="a6295d4dc9e22643" providerId="LiveId" clId="{F8C98286-B8A5-4010-B881-789728F564B7}" dt="2021-07-12T00:13:50.393" v="817"/>
          <ac:cxnSpMkLst>
            <pc:docMk/>
            <pc:sldMk cId="2519962640" sldId="256"/>
            <ac:cxnSpMk id="744" creationId="{0B0489AA-7ADF-462D-9E8E-CA07BCA5C5E3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3875" y="2209392"/>
            <a:ext cx="5937250" cy="4700035"/>
          </a:xfrm>
        </p:spPr>
        <p:txBody>
          <a:bodyPr anchor="b"/>
          <a:lstStyle>
            <a:lvl1pPr algn="ctr">
              <a:defRPr sz="4583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73125" y="7090679"/>
            <a:ext cx="5238750" cy="3259398"/>
          </a:xfrm>
        </p:spPr>
        <p:txBody>
          <a:bodyPr/>
          <a:lstStyle>
            <a:lvl1pPr marL="0" indent="0" algn="ctr">
              <a:buNone/>
              <a:defRPr sz="1833"/>
            </a:lvl1pPr>
            <a:lvl2pPr marL="349255" indent="0" algn="ctr">
              <a:buNone/>
              <a:defRPr sz="1528"/>
            </a:lvl2pPr>
            <a:lvl3pPr marL="698510" indent="0" algn="ctr">
              <a:buNone/>
              <a:defRPr sz="1375"/>
            </a:lvl3pPr>
            <a:lvl4pPr marL="1047765" indent="0" algn="ctr">
              <a:buNone/>
              <a:defRPr sz="1222"/>
            </a:lvl4pPr>
            <a:lvl5pPr marL="1397020" indent="0" algn="ctr">
              <a:buNone/>
              <a:defRPr sz="1222"/>
            </a:lvl5pPr>
            <a:lvl6pPr marL="1746275" indent="0" algn="ctr">
              <a:buNone/>
              <a:defRPr sz="1222"/>
            </a:lvl6pPr>
            <a:lvl7pPr marL="2095530" indent="0" algn="ctr">
              <a:buNone/>
              <a:defRPr sz="1222"/>
            </a:lvl7pPr>
            <a:lvl8pPr marL="2444786" indent="0" algn="ctr">
              <a:buNone/>
              <a:defRPr sz="1222"/>
            </a:lvl8pPr>
            <a:lvl9pPr marL="2794041" indent="0" algn="ctr">
              <a:buNone/>
              <a:defRPr sz="1222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11/07/2021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591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11/07/2021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337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98641" y="718755"/>
            <a:ext cx="1506141" cy="1144071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0219" y="718755"/>
            <a:ext cx="4431109" cy="11440711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11/07/2021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0088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11/07/2021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0020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581" y="3365654"/>
            <a:ext cx="6024563" cy="5615666"/>
          </a:xfrm>
        </p:spPr>
        <p:txBody>
          <a:bodyPr anchor="b"/>
          <a:lstStyle>
            <a:lvl1pPr>
              <a:defRPr sz="4583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6581" y="9034446"/>
            <a:ext cx="6024563" cy="2953146"/>
          </a:xfrm>
        </p:spPr>
        <p:txBody>
          <a:bodyPr/>
          <a:lstStyle>
            <a:lvl1pPr marL="0" indent="0">
              <a:buNone/>
              <a:defRPr sz="1833">
                <a:solidFill>
                  <a:schemeClr val="tx1"/>
                </a:solidFill>
              </a:defRPr>
            </a:lvl1pPr>
            <a:lvl2pPr marL="349255" indent="0">
              <a:buNone/>
              <a:defRPr sz="1528">
                <a:solidFill>
                  <a:schemeClr val="tx1">
                    <a:tint val="75000"/>
                  </a:schemeClr>
                </a:solidFill>
              </a:defRPr>
            </a:lvl2pPr>
            <a:lvl3pPr marL="698510" indent="0">
              <a:buNone/>
              <a:defRPr sz="1375">
                <a:solidFill>
                  <a:schemeClr val="tx1">
                    <a:tint val="75000"/>
                  </a:schemeClr>
                </a:solidFill>
              </a:defRPr>
            </a:lvl3pPr>
            <a:lvl4pPr marL="1047765" indent="0">
              <a:buNone/>
              <a:defRPr sz="1222">
                <a:solidFill>
                  <a:schemeClr val="tx1">
                    <a:tint val="75000"/>
                  </a:schemeClr>
                </a:solidFill>
              </a:defRPr>
            </a:lvl4pPr>
            <a:lvl5pPr marL="1397020" indent="0">
              <a:buNone/>
              <a:defRPr sz="1222">
                <a:solidFill>
                  <a:schemeClr val="tx1">
                    <a:tint val="75000"/>
                  </a:schemeClr>
                </a:solidFill>
              </a:defRPr>
            </a:lvl5pPr>
            <a:lvl6pPr marL="1746275" indent="0">
              <a:buNone/>
              <a:defRPr sz="1222">
                <a:solidFill>
                  <a:schemeClr val="tx1">
                    <a:tint val="75000"/>
                  </a:schemeClr>
                </a:solidFill>
              </a:defRPr>
            </a:lvl6pPr>
            <a:lvl7pPr marL="2095530" indent="0">
              <a:buNone/>
              <a:defRPr sz="1222">
                <a:solidFill>
                  <a:schemeClr val="tx1">
                    <a:tint val="75000"/>
                  </a:schemeClr>
                </a:solidFill>
              </a:defRPr>
            </a:lvl7pPr>
            <a:lvl8pPr marL="2444786" indent="0">
              <a:buNone/>
              <a:defRPr sz="1222">
                <a:solidFill>
                  <a:schemeClr val="tx1">
                    <a:tint val="75000"/>
                  </a:schemeClr>
                </a:solidFill>
              </a:defRPr>
            </a:lvl8pPr>
            <a:lvl9pPr marL="2794041" indent="0">
              <a:buNone/>
              <a:defRPr sz="122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11/07/2021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1642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0219" y="3593777"/>
            <a:ext cx="2968625" cy="856568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36156" y="3593777"/>
            <a:ext cx="2968625" cy="856568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11/07/2021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5051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128" y="718758"/>
            <a:ext cx="6024563" cy="260939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129" y="3309401"/>
            <a:ext cx="2954982" cy="1621886"/>
          </a:xfrm>
        </p:spPr>
        <p:txBody>
          <a:bodyPr anchor="b"/>
          <a:lstStyle>
            <a:lvl1pPr marL="0" indent="0">
              <a:buNone/>
              <a:defRPr sz="1833" b="1"/>
            </a:lvl1pPr>
            <a:lvl2pPr marL="349255" indent="0">
              <a:buNone/>
              <a:defRPr sz="1528" b="1"/>
            </a:lvl2pPr>
            <a:lvl3pPr marL="698510" indent="0">
              <a:buNone/>
              <a:defRPr sz="1375" b="1"/>
            </a:lvl3pPr>
            <a:lvl4pPr marL="1047765" indent="0">
              <a:buNone/>
              <a:defRPr sz="1222" b="1"/>
            </a:lvl4pPr>
            <a:lvl5pPr marL="1397020" indent="0">
              <a:buNone/>
              <a:defRPr sz="1222" b="1"/>
            </a:lvl5pPr>
            <a:lvl6pPr marL="1746275" indent="0">
              <a:buNone/>
              <a:defRPr sz="1222" b="1"/>
            </a:lvl6pPr>
            <a:lvl7pPr marL="2095530" indent="0">
              <a:buNone/>
              <a:defRPr sz="1222" b="1"/>
            </a:lvl7pPr>
            <a:lvl8pPr marL="2444786" indent="0">
              <a:buNone/>
              <a:defRPr sz="1222" b="1"/>
            </a:lvl8pPr>
            <a:lvl9pPr marL="2794041" indent="0">
              <a:buNone/>
              <a:defRPr sz="1222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129" y="4931286"/>
            <a:ext cx="2954982" cy="725318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536157" y="3309401"/>
            <a:ext cx="2969535" cy="1621886"/>
          </a:xfrm>
        </p:spPr>
        <p:txBody>
          <a:bodyPr anchor="b"/>
          <a:lstStyle>
            <a:lvl1pPr marL="0" indent="0">
              <a:buNone/>
              <a:defRPr sz="1833" b="1"/>
            </a:lvl1pPr>
            <a:lvl2pPr marL="349255" indent="0">
              <a:buNone/>
              <a:defRPr sz="1528" b="1"/>
            </a:lvl2pPr>
            <a:lvl3pPr marL="698510" indent="0">
              <a:buNone/>
              <a:defRPr sz="1375" b="1"/>
            </a:lvl3pPr>
            <a:lvl4pPr marL="1047765" indent="0">
              <a:buNone/>
              <a:defRPr sz="1222" b="1"/>
            </a:lvl4pPr>
            <a:lvl5pPr marL="1397020" indent="0">
              <a:buNone/>
              <a:defRPr sz="1222" b="1"/>
            </a:lvl5pPr>
            <a:lvl6pPr marL="1746275" indent="0">
              <a:buNone/>
              <a:defRPr sz="1222" b="1"/>
            </a:lvl6pPr>
            <a:lvl7pPr marL="2095530" indent="0">
              <a:buNone/>
              <a:defRPr sz="1222" b="1"/>
            </a:lvl7pPr>
            <a:lvl8pPr marL="2444786" indent="0">
              <a:buNone/>
              <a:defRPr sz="1222" b="1"/>
            </a:lvl8pPr>
            <a:lvl9pPr marL="2794041" indent="0">
              <a:buNone/>
              <a:defRPr sz="1222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536157" y="4931286"/>
            <a:ext cx="2969535" cy="725318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11/07/2021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2147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11/07/2021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6874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11/07/2021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7473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129" y="900007"/>
            <a:ext cx="2252844" cy="3150023"/>
          </a:xfrm>
        </p:spPr>
        <p:txBody>
          <a:bodyPr anchor="b"/>
          <a:lstStyle>
            <a:lvl1pPr>
              <a:defRPr sz="2444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9535" y="1943767"/>
            <a:ext cx="3536156" cy="9593821"/>
          </a:xfrm>
        </p:spPr>
        <p:txBody>
          <a:bodyPr/>
          <a:lstStyle>
            <a:lvl1pPr>
              <a:defRPr sz="2444"/>
            </a:lvl1pPr>
            <a:lvl2pPr>
              <a:defRPr sz="2139"/>
            </a:lvl2pPr>
            <a:lvl3pPr>
              <a:defRPr sz="1833"/>
            </a:lvl3pPr>
            <a:lvl4pPr>
              <a:defRPr sz="1528"/>
            </a:lvl4pPr>
            <a:lvl5pPr>
              <a:defRPr sz="1528"/>
            </a:lvl5pPr>
            <a:lvl6pPr>
              <a:defRPr sz="1528"/>
            </a:lvl6pPr>
            <a:lvl7pPr>
              <a:defRPr sz="1528"/>
            </a:lvl7pPr>
            <a:lvl8pPr>
              <a:defRPr sz="1528"/>
            </a:lvl8pPr>
            <a:lvl9pPr>
              <a:defRPr sz="1528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1129" y="4050030"/>
            <a:ext cx="2252844" cy="7503182"/>
          </a:xfrm>
        </p:spPr>
        <p:txBody>
          <a:bodyPr/>
          <a:lstStyle>
            <a:lvl1pPr marL="0" indent="0">
              <a:buNone/>
              <a:defRPr sz="1222"/>
            </a:lvl1pPr>
            <a:lvl2pPr marL="349255" indent="0">
              <a:buNone/>
              <a:defRPr sz="1069"/>
            </a:lvl2pPr>
            <a:lvl3pPr marL="698510" indent="0">
              <a:buNone/>
              <a:defRPr sz="917"/>
            </a:lvl3pPr>
            <a:lvl4pPr marL="1047765" indent="0">
              <a:buNone/>
              <a:defRPr sz="764"/>
            </a:lvl4pPr>
            <a:lvl5pPr marL="1397020" indent="0">
              <a:buNone/>
              <a:defRPr sz="764"/>
            </a:lvl5pPr>
            <a:lvl6pPr marL="1746275" indent="0">
              <a:buNone/>
              <a:defRPr sz="764"/>
            </a:lvl6pPr>
            <a:lvl7pPr marL="2095530" indent="0">
              <a:buNone/>
              <a:defRPr sz="764"/>
            </a:lvl7pPr>
            <a:lvl8pPr marL="2444786" indent="0">
              <a:buNone/>
              <a:defRPr sz="764"/>
            </a:lvl8pPr>
            <a:lvl9pPr marL="2794041" indent="0">
              <a:buNone/>
              <a:defRPr sz="764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11/07/2021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2146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129" y="900007"/>
            <a:ext cx="2252844" cy="3150023"/>
          </a:xfrm>
        </p:spPr>
        <p:txBody>
          <a:bodyPr anchor="b"/>
          <a:lstStyle>
            <a:lvl1pPr>
              <a:defRPr sz="2444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69535" y="1943767"/>
            <a:ext cx="3536156" cy="9593821"/>
          </a:xfrm>
        </p:spPr>
        <p:txBody>
          <a:bodyPr anchor="t"/>
          <a:lstStyle>
            <a:lvl1pPr marL="0" indent="0">
              <a:buNone/>
              <a:defRPr sz="2444"/>
            </a:lvl1pPr>
            <a:lvl2pPr marL="349255" indent="0">
              <a:buNone/>
              <a:defRPr sz="2139"/>
            </a:lvl2pPr>
            <a:lvl3pPr marL="698510" indent="0">
              <a:buNone/>
              <a:defRPr sz="1833"/>
            </a:lvl3pPr>
            <a:lvl4pPr marL="1047765" indent="0">
              <a:buNone/>
              <a:defRPr sz="1528"/>
            </a:lvl4pPr>
            <a:lvl5pPr marL="1397020" indent="0">
              <a:buNone/>
              <a:defRPr sz="1528"/>
            </a:lvl5pPr>
            <a:lvl6pPr marL="1746275" indent="0">
              <a:buNone/>
              <a:defRPr sz="1528"/>
            </a:lvl6pPr>
            <a:lvl7pPr marL="2095530" indent="0">
              <a:buNone/>
              <a:defRPr sz="1528"/>
            </a:lvl7pPr>
            <a:lvl8pPr marL="2444786" indent="0">
              <a:buNone/>
              <a:defRPr sz="1528"/>
            </a:lvl8pPr>
            <a:lvl9pPr marL="2794041" indent="0">
              <a:buNone/>
              <a:defRPr sz="1528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1129" y="4050030"/>
            <a:ext cx="2252844" cy="7503182"/>
          </a:xfrm>
        </p:spPr>
        <p:txBody>
          <a:bodyPr/>
          <a:lstStyle>
            <a:lvl1pPr marL="0" indent="0">
              <a:buNone/>
              <a:defRPr sz="1222"/>
            </a:lvl1pPr>
            <a:lvl2pPr marL="349255" indent="0">
              <a:buNone/>
              <a:defRPr sz="1069"/>
            </a:lvl2pPr>
            <a:lvl3pPr marL="698510" indent="0">
              <a:buNone/>
              <a:defRPr sz="917"/>
            </a:lvl3pPr>
            <a:lvl4pPr marL="1047765" indent="0">
              <a:buNone/>
              <a:defRPr sz="764"/>
            </a:lvl4pPr>
            <a:lvl5pPr marL="1397020" indent="0">
              <a:buNone/>
              <a:defRPr sz="764"/>
            </a:lvl5pPr>
            <a:lvl6pPr marL="1746275" indent="0">
              <a:buNone/>
              <a:defRPr sz="764"/>
            </a:lvl6pPr>
            <a:lvl7pPr marL="2095530" indent="0">
              <a:buNone/>
              <a:defRPr sz="764"/>
            </a:lvl7pPr>
            <a:lvl8pPr marL="2444786" indent="0">
              <a:buNone/>
              <a:defRPr sz="764"/>
            </a:lvl8pPr>
            <a:lvl9pPr marL="2794041" indent="0">
              <a:buNone/>
              <a:defRPr sz="764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ABBE-271D-4860-B14C-BCACA2651F4D}" type="datetimeFigureOut">
              <a:rPr lang="en-GB" smtClean="0"/>
              <a:t>11/07/2021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4B33-7CFA-4AB1-9E32-27FA3F8D68E6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4650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0219" y="718758"/>
            <a:ext cx="6024563" cy="2609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219" y="3593777"/>
            <a:ext cx="6024563" cy="8565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0219" y="12512596"/>
            <a:ext cx="1571625" cy="7187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3ABBE-271D-4860-B14C-BCACA2651F4D}" type="datetimeFigureOut">
              <a:rPr lang="en-GB" smtClean="0"/>
              <a:t>11/07/2021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13781" y="12512596"/>
            <a:ext cx="2357438" cy="7187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33156" y="12512596"/>
            <a:ext cx="1571625" cy="7187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BA4B33-7CFA-4AB1-9E32-27FA3F8D68E6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089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698510" rtl="0" eaLnBrk="1" latinLnBrk="0" hangingPunct="1">
        <a:lnSpc>
          <a:spcPct val="90000"/>
        </a:lnSpc>
        <a:spcBef>
          <a:spcPct val="0"/>
        </a:spcBef>
        <a:buNone/>
        <a:defRPr sz="336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4628" indent="-174628" algn="l" defTabSz="698510" rtl="0" eaLnBrk="1" latinLnBrk="0" hangingPunct="1">
        <a:lnSpc>
          <a:spcPct val="90000"/>
        </a:lnSpc>
        <a:spcBef>
          <a:spcPts val="764"/>
        </a:spcBef>
        <a:buFont typeface="Arial" panose="020B0604020202020204" pitchFamily="34" charset="0"/>
        <a:buChar char="•"/>
        <a:defRPr sz="2139" kern="1200">
          <a:solidFill>
            <a:schemeClr val="tx1"/>
          </a:solidFill>
          <a:latin typeface="+mn-lt"/>
          <a:ea typeface="+mn-ea"/>
          <a:cs typeface="+mn-cs"/>
        </a:defRPr>
      </a:lvl1pPr>
      <a:lvl2pPr marL="523883" indent="-174628" algn="l" defTabSz="698510" rtl="0" eaLnBrk="1" latinLnBrk="0" hangingPunct="1">
        <a:lnSpc>
          <a:spcPct val="90000"/>
        </a:lnSpc>
        <a:spcBef>
          <a:spcPts val="382"/>
        </a:spcBef>
        <a:buFont typeface="Arial" panose="020B0604020202020204" pitchFamily="34" charset="0"/>
        <a:buChar char="•"/>
        <a:defRPr sz="1833" kern="1200">
          <a:solidFill>
            <a:schemeClr val="tx1"/>
          </a:solidFill>
          <a:latin typeface="+mn-lt"/>
          <a:ea typeface="+mn-ea"/>
          <a:cs typeface="+mn-cs"/>
        </a:defRPr>
      </a:lvl2pPr>
      <a:lvl3pPr marL="873138" indent="-174628" algn="l" defTabSz="698510" rtl="0" eaLnBrk="1" latinLnBrk="0" hangingPunct="1">
        <a:lnSpc>
          <a:spcPct val="90000"/>
        </a:lnSpc>
        <a:spcBef>
          <a:spcPts val="382"/>
        </a:spcBef>
        <a:buFont typeface="Arial" panose="020B0604020202020204" pitchFamily="34" charset="0"/>
        <a:buChar char="•"/>
        <a:defRPr sz="1528" kern="1200">
          <a:solidFill>
            <a:schemeClr val="tx1"/>
          </a:solidFill>
          <a:latin typeface="+mn-lt"/>
          <a:ea typeface="+mn-ea"/>
          <a:cs typeface="+mn-cs"/>
        </a:defRPr>
      </a:lvl3pPr>
      <a:lvl4pPr marL="1222393" indent="-174628" algn="l" defTabSz="698510" rtl="0" eaLnBrk="1" latinLnBrk="0" hangingPunct="1">
        <a:lnSpc>
          <a:spcPct val="90000"/>
        </a:lnSpc>
        <a:spcBef>
          <a:spcPts val="382"/>
        </a:spcBef>
        <a:buFont typeface="Arial" panose="020B0604020202020204" pitchFamily="34" charset="0"/>
        <a:buChar char="•"/>
        <a:defRPr sz="1375" kern="1200">
          <a:solidFill>
            <a:schemeClr val="tx1"/>
          </a:solidFill>
          <a:latin typeface="+mn-lt"/>
          <a:ea typeface="+mn-ea"/>
          <a:cs typeface="+mn-cs"/>
        </a:defRPr>
      </a:lvl4pPr>
      <a:lvl5pPr marL="1571648" indent="-174628" algn="l" defTabSz="698510" rtl="0" eaLnBrk="1" latinLnBrk="0" hangingPunct="1">
        <a:lnSpc>
          <a:spcPct val="90000"/>
        </a:lnSpc>
        <a:spcBef>
          <a:spcPts val="382"/>
        </a:spcBef>
        <a:buFont typeface="Arial" panose="020B0604020202020204" pitchFamily="34" charset="0"/>
        <a:buChar char="•"/>
        <a:defRPr sz="1375" kern="1200">
          <a:solidFill>
            <a:schemeClr val="tx1"/>
          </a:solidFill>
          <a:latin typeface="+mn-lt"/>
          <a:ea typeface="+mn-ea"/>
          <a:cs typeface="+mn-cs"/>
        </a:defRPr>
      </a:lvl5pPr>
      <a:lvl6pPr marL="1920903" indent="-174628" algn="l" defTabSz="698510" rtl="0" eaLnBrk="1" latinLnBrk="0" hangingPunct="1">
        <a:lnSpc>
          <a:spcPct val="90000"/>
        </a:lnSpc>
        <a:spcBef>
          <a:spcPts val="382"/>
        </a:spcBef>
        <a:buFont typeface="Arial" panose="020B0604020202020204" pitchFamily="34" charset="0"/>
        <a:buChar char="•"/>
        <a:defRPr sz="1375" kern="1200">
          <a:solidFill>
            <a:schemeClr val="tx1"/>
          </a:solidFill>
          <a:latin typeface="+mn-lt"/>
          <a:ea typeface="+mn-ea"/>
          <a:cs typeface="+mn-cs"/>
        </a:defRPr>
      </a:lvl6pPr>
      <a:lvl7pPr marL="2270158" indent="-174628" algn="l" defTabSz="698510" rtl="0" eaLnBrk="1" latinLnBrk="0" hangingPunct="1">
        <a:lnSpc>
          <a:spcPct val="90000"/>
        </a:lnSpc>
        <a:spcBef>
          <a:spcPts val="382"/>
        </a:spcBef>
        <a:buFont typeface="Arial" panose="020B0604020202020204" pitchFamily="34" charset="0"/>
        <a:buChar char="•"/>
        <a:defRPr sz="1375" kern="1200">
          <a:solidFill>
            <a:schemeClr val="tx1"/>
          </a:solidFill>
          <a:latin typeface="+mn-lt"/>
          <a:ea typeface="+mn-ea"/>
          <a:cs typeface="+mn-cs"/>
        </a:defRPr>
      </a:lvl7pPr>
      <a:lvl8pPr marL="2619413" indent="-174628" algn="l" defTabSz="698510" rtl="0" eaLnBrk="1" latinLnBrk="0" hangingPunct="1">
        <a:lnSpc>
          <a:spcPct val="90000"/>
        </a:lnSpc>
        <a:spcBef>
          <a:spcPts val="382"/>
        </a:spcBef>
        <a:buFont typeface="Arial" panose="020B0604020202020204" pitchFamily="34" charset="0"/>
        <a:buChar char="•"/>
        <a:defRPr sz="1375" kern="1200">
          <a:solidFill>
            <a:schemeClr val="tx1"/>
          </a:solidFill>
          <a:latin typeface="+mn-lt"/>
          <a:ea typeface="+mn-ea"/>
          <a:cs typeface="+mn-cs"/>
        </a:defRPr>
      </a:lvl8pPr>
      <a:lvl9pPr marL="2968668" indent="-174628" algn="l" defTabSz="698510" rtl="0" eaLnBrk="1" latinLnBrk="0" hangingPunct="1">
        <a:lnSpc>
          <a:spcPct val="90000"/>
        </a:lnSpc>
        <a:spcBef>
          <a:spcPts val="382"/>
        </a:spcBef>
        <a:buFont typeface="Arial" panose="020B0604020202020204" pitchFamily="34" charset="0"/>
        <a:buChar char="•"/>
        <a:defRPr sz="13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8510" rtl="0" eaLnBrk="1" latinLnBrk="0" hangingPunct="1">
        <a:defRPr sz="1375" kern="1200">
          <a:solidFill>
            <a:schemeClr val="tx1"/>
          </a:solidFill>
          <a:latin typeface="+mn-lt"/>
          <a:ea typeface="+mn-ea"/>
          <a:cs typeface="+mn-cs"/>
        </a:defRPr>
      </a:lvl1pPr>
      <a:lvl2pPr marL="349255" algn="l" defTabSz="698510" rtl="0" eaLnBrk="1" latinLnBrk="0" hangingPunct="1">
        <a:defRPr sz="1375" kern="1200">
          <a:solidFill>
            <a:schemeClr val="tx1"/>
          </a:solidFill>
          <a:latin typeface="+mn-lt"/>
          <a:ea typeface="+mn-ea"/>
          <a:cs typeface="+mn-cs"/>
        </a:defRPr>
      </a:lvl2pPr>
      <a:lvl3pPr marL="698510" algn="l" defTabSz="698510" rtl="0" eaLnBrk="1" latinLnBrk="0" hangingPunct="1">
        <a:defRPr sz="1375" kern="1200">
          <a:solidFill>
            <a:schemeClr val="tx1"/>
          </a:solidFill>
          <a:latin typeface="+mn-lt"/>
          <a:ea typeface="+mn-ea"/>
          <a:cs typeface="+mn-cs"/>
        </a:defRPr>
      </a:lvl3pPr>
      <a:lvl4pPr marL="1047765" algn="l" defTabSz="698510" rtl="0" eaLnBrk="1" latinLnBrk="0" hangingPunct="1">
        <a:defRPr sz="1375" kern="1200">
          <a:solidFill>
            <a:schemeClr val="tx1"/>
          </a:solidFill>
          <a:latin typeface="+mn-lt"/>
          <a:ea typeface="+mn-ea"/>
          <a:cs typeface="+mn-cs"/>
        </a:defRPr>
      </a:lvl4pPr>
      <a:lvl5pPr marL="1397020" algn="l" defTabSz="698510" rtl="0" eaLnBrk="1" latinLnBrk="0" hangingPunct="1">
        <a:defRPr sz="1375" kern="1200">
          <a:solidFill>
            <a:schemeClr val="tx1"/>
          </a:solidFill>
          <a:latin typeface="+mn-lt"/>
          <a:ea typeface="+mn-ea"/>
          <a:cs typeface="+mn-cs"/>
        </a:defRPr>
      </a:lvl5pPr>
      <a:lvl6pPr marL="1746275" algn="l" defTabSz="698510" rtl="0" eaLnBrk="1" latinLnBrk="0" hangingPunct="1">
        <a:defRPr sz="1375" kern="1200">
          <a:solidFill>
            <a:schemeClr val="tx1"/>
          </a:solidFill>
          <a:latin typeface="+mn-lt"/>
          <a:ea typeface="+mn-ea"/>
          <a:cs typeface="+mn-cs"/>
        </a:defRPr>
      </a:lvl6pPr>
      <a:lvl7pPr marL="2095530" algn="l" defTabSz="698510" rtl="0" eaLnBrk="1" latinLnBrk="0" hangingPunct="1">
        <a:defRPr sz="1375" kern="1200">
          <a:solidFill>
            <a:schemeClr val="tx1"/>
          </a:solidFill>
          <a:latin typeface="+mn-lt"/>
          <a:ea typeface="+mn-ea"/>
          <a:cs typeface="+mn-cs"/>
        </a:defRPr>
      </a:lvl7pPr>
      <a:lvl8pPr marL="2444786" algn="l" defTabSz="698510" rtl="0" eaLnBrk="1" latinLnBrk="0" hangingPunct="1">
        <a:defRPr sz="1375" kern="1200">
          <a:solidFill>
            <a:schemeClr val="tx1"/>
          </a:solidFill>
          <a:latin typeface="+mn-lt"/>
          <a:ea typeface="+mn-ea"/>
          <a:cs typeface="+mn-cs"/>
        </a:defRPr>
      </a:lvl8pPr>
      <a:lvl9pPr marL="2794041" algn="l" defTabSz="698510" rtl="0" eaLnBrk="1" latinLnBrk="0" hangingPunct="1">
        <a:defRPr sz="13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openxmlformats.org/officeDocument/2006/relationships/image" Target="../media/image20.svg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63" Type="http://schemas.openxmlformats.org/officeDocument/2006/relationships/image" Target="../media/image62.svg"/><Relationship Id="rId68" Type="http://schemas.openxmlformats.org/officeDocument/2006/relationships/image" Target="../media/image67.png"/><Relationship Id="rId16" Type="http://schemas.openxmlformats.org/officeDocument/2006/relationships/image" Target="../media/image1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74" Type="http://schemas.openxmlformats.org/officeDocument/2006/relationships/image" Target="../media/image73.png"/><Relationship Id="rId79" Type="http://schemas.openxmlformats.org/officeDocument/2006/relationships/image" Target="../media/image78.svg"/><Relationship Id="rId5" Type="http://schemas.openxmlformats.org/officeDocument/2006/relationships/image" Target="../media/image4.svg"/><Relationship Id="rId61" Type="http://schemas.openxmlformats.org/officeDocument/2006/relationships/image" Target="../media/image60.svg"/><Relationship Id="rId19" Type="http://schemas.openxmlformats.org/officeDocument/2006/relationships/image" Target="../media/image1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8.svg"/><Relationship Id="rId77" Type="http://schemas.openxmlformats.org/officeDocument/2006/relationships/image" Target="../media/image76.svg"/><Relationship Id="rId8" Type="http://schemas.openxmlformats.org/officeDocument/2006/relationships/image" Target="../media/image7.png"/><Relationship Id="rId51" Type="http://schemas.openxmlformats.org/officeDocument/2006/relationships/image" Target="../media/image50.svg"/><Relationship Id="rId72" Type="http://schemas.openxmlformats.org/officeDocument/2006/relationships/image" Target="../media/image71.png"/><Relationship Id="rId3" Type="http://schemas.openxmlformats.org/officeDocument/2006/relationships/image" Target="../media/image2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svg"/><Relationship Id="rId67" Type="http://schemas.openxmlformats.org/officeDocument/2006/relationships/image" Target="../media/image66.svg"/><Relationship Id="rId20" Type="http://schemas.openxmlformats.org/officeDocument/2006/relationships/image" Target="../media/image19.png"/><Relationship Id="rId41" Type="http://schemas.openxmlformats.org/officeDocument/2006/relationships/image" Target="../media/image40.sv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9.png"/><Relationship Id="rId75" Type="http://schemas.openxmlformats.org/officeDocument/2006/relationships/image" Target="../media/image7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9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73" Type="http://schemas.openxmlformats.org/officeDocument/2006/relationships/image" Target="../media/image72.svg"/><Relationship Id="rId78" Type="http://schemas.openxmlformats.org/officeDocument/2006/relationships/image" Target="../media/image77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9" Type="http://schemas.openxmlformats.org/officeDocument/2006/relationships/image" Target="../media/image38.sv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svg"/><Relationship Id="rId76" Type="http://schemas.openxmlformats.org/officeDocument/2006/relationships/image" Target="../media/image75.png"/><Relationship Id="rId7" Type="http://schemas.openxmlformats.org/officeDocument/2006/relationships/image" Target="../media/image6.svg"/><Relationship Id="rId71" Type="http://schemas.openxmlformats.org/officeDocument/2006/relationships/image" Target="../media/image70.svg"/><Relationship Id="rId2" Type="http://schemas.openxmlformats.org/officeDocument/2006/relationships/image" Target="../media/image1.png"/><Relationship Id="rId29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TextBox 97">
            <a:extLst>
              <a:ext uri="{FF2B5EF4-FFF2-40B4-BE49-F238E27FC236}">
                <a16:creationId xmlns:a16="http://schemas.microsoft.com/office/drawing/2014/main" id="{A0FD9B42-5CB0-4844-A2CF-2E500040F795}"/>
              </a:ext>
            </a:extLst>
          </p:cNvPr>
          <p:cNvSpPr txBox="1"/>
          <p:nvPr/>
        </p:nvSpPr>
        <p:spPr>
          <a:xfrm>
            <a:off x="403794" y="4960071"/>
            <a:ext cx="1146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ecPoint – Rainfall</a:t>
            </a:r>
          </a:p>
          <a:p>
            <a:pPr algn="ctr"/>
            <a:r>
              <a:rPr lang="en-GB" sz="1000" dirty="0"/>
              <a:t> 85</a:t>
            </a:r>
            <a:r>
              <a:rPr lang="en-GB" sz="1000" baseline="30000" dirty="0"/>
              <a:t>th</a:t>
            </a:r>
            <a:r>
              <a:rPr lang="en-GB" sz="1000" dirty="0"/>
              <a:t> percentile</a:t>
            </a:r>
          </a:p>
        </p:txBody>
      </p:sp>
      <p:sp>
        <p:nvSpPr>
          <p:cNvPr id="665" name="TextBox 98">
            <a:extLst>
              <a:ext uri="{FF2B5EF4-FFF2-40B4-BE49-F238E27FC236}">
                <a16:creationId xmlns:a16="http://schemas.microsoft.com/office/drawing/2014/main" id="{0854D3AC-20D1-4C7B-8824-7F1E22D7BA0D}"/>
              </a:ext>
            </a:extLst>
          </p:cNvPr>
          <p:cNvSpPr txBox="1"/>
          <p:nvPr/>
        </p:nvSpPr>
        <p:spPr>
          <a:xfrm rot="16200000">
            <a:off x="-428103" y="5638322"/>
            <a:ext cx="1229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2018/10/04 12 UTC</a:t>
            </a:r>
          </a:p>
          <a:p>
            <a:pPr algn="ctr"/>
            <a:r>
              <a:rPr lang="en-GB" sz="1000" dirty="0"/>
              <a:t>(t+6,t+18), DAY 1 </a:t>
            </a:r>
          </a:p>
        </p:txBody>
      </p:sp>
      <p:pic>
        <p:nvPicPr>
          <p:cNvPr id="666" name="Graphic 99">
            <a:extLst>
              <a:ext uri="{FF2B5EF4-FFF2-40B4-BE49-F238E27FC236}">
                <a16:creationId xmlns:a16="http://schemas.microsoft.com/office/drawing/2014/main" id="{968405C4-8A12-49C3-A2EF-E9E6FB60E8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998" t="15855" r="37916" b="80579"/>
          <a:stretch/>
        </p:blipFill>
        <p:spPr>
          <a:xfrm>
            <a:off x="548612" y="380712"/>
            <a:ext cx="5987809" cy="289672"/>
          </a:xfrm>
          <a:prstGeom prst="rect">
            <a:avLst/>
          </a:prstGeom>
        </p:spPr>
      </p:pic>
      <p:sp>
        <p:nvSpPr>
          <p:cNvPr id="667" name="TextBox 100">
            <a:extLst>
              <a:ext uri="{FF2B5EF4-FFF2-40B4-BE49-F238E27FC236}">
                <a16:creationId xmlns:a16="http://schemas.microsoft.com/office/drawing/2014/main" id="{F2C67D61-61D8-455E-9BB6-45BB150DB182}"/>
              </a:ext>
            </a:extLst>
          </p:cNvPr>
          <p:cNvSpPr txBox="1"/>
          <p:nvPr/>
        </p:nvSpPr>
        <p:spPr>
          <a:xfrm rot="16200000">
            <a:off x="6186688" y="5706903"/>
            <a:ext cx="1227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2018/10/04 18 UTC</a:t>
            </a:r>
          </a:p>
          <a:p>
            <a:pPr algn="ctr"/>
            <a:r>
              <a:rPr lang="en-GB" sz="1000" dirty="0"/>
              <a:t>(t+0,t+12), DAY 1 </a:t>
            </a:r>
          </a:p>
        </p:txBody>
      </p:sp>
      <p:sp>
        <p:nvSpPr>
          <p:cNvPr id="668" name="TextBox 102">
            <a:extLst>
              <a:ext uri="{FF2B5EF4-FFF2-40B4-BE49-F238E27FC236}">
                <a16:creationId xmlns:a16="http://schemas.microsoft.com/office/drawing/2014/main" id="{7121E3E7-44DA-49E4-B082-537DAB36D9B2}"/>
              </a:ext>
            </a:extLst>
          </p:cNvPr>
          <p:cNvSpPr txBox="1"/>
          <p:nvPr/>
        </p:nvSpPr>
        <p:spPr>
          <a:xfrm rot="16200000">
            <a:off x="-428102" y="6822611"/>
            <a:ext cx="1229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2018/10/03 12 UTC</a:t>
            </a:r>
          </a:p>
          <a:p>
            <a:pPr algn="ctr"/>
            <a:r>
              <a:rPr lang="en-GB" sz="1000" dirty="0"/>
              <a:t>(t+30,t+42), DAY 2 </a:t>
            </a:r>
          </a:p>
        </p:txBody>
      </p:sp>
      <p:sp>
        <p:nvSpPr>
          <p:cNvPr id="669" name="TextBox 103">
            <a:extLst>
              <a:ext uri="{FF2B5EF4-FFF2-40B4-BE49-F238E27FC236}">
                <a16:creationId xmlns:a16="http://schemas.microsoft.com/office/drawing/2014/main" id="{93094075-EBE5-4C66-9007-1275AC7FBECD}"/>
              </a:ext>
            </a:extLst>
          </p:cNvPr>
          <p:cNvSpPr txBox="1"/>
          <p:nvPr/>
        </p:nvSpPr>
        <p:spPr>
          <a:xfrm rot="16200000">
            <a:off x="-428102" y="7992448"/>
            <a:ext cx="1229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2018/10/02 12 UTC</a:t>
            </a:r>
          </a:p>
          <a:p>
            <a:pPr algn="ctr"/>
            <a:r>
              <a:rPr lang="en-GB" sz="1000" dirty="0"/>
              <a:t>(t+54,t+66), DAY 3 </a:t>
            </a:r>
          </a:p>
        </p:txBody>
      </p:sp>
      <p:sp>
        <p:nvSpPr>
          <p:cNvPr id="670" name="TextBox 104">
            <a:extLst>
              <a:ext uri="{FF2B5EF4-FFF2-40B4-BE49-F238E27FC236}">
                <a16:creationId xmlns:a16="http://schemas.microsoft.com/office/drawing/2014/main" id="{5F3B6E8D-466D-46F5-8CA1-E465AEEB7BB4}"/>
              </a:ext>
            </a:extLst>
          </p:cNvPr>
          <p:cNvSpPr txBox="1"/>
          <p:nvPr/>
        </p:nvSpPr>
        <p:spPr>
          <a:xfrm rot="16200000">
            <a:off x="-428102" y="9162285"/>
            <a:ext cx="1229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2018/10/01 12 UTC</a:t>
            </a:r>
          </a:p>
          <a:p>
            <a:pPr algn="ctr"/>
            <a:r>
              <a:rPr lang="en-GB" sz="1000" dirty="0"/>
              <a:t>(t+78,t+90), DAY 4 </a:t>
            </a:r>
          </a:p>
        </p:txBody>
      </p:sp>
      <p:sp>
        <p:nvSpPr>
          <p:cNvPr id="671" name="TextBox 105">
            <a:extLst>
              <a:ext uri="{FF2B5EF4-FFF2-40B4-BE49-F238E27FC236}">
                <a16:creationId xmlns:a16="http://schemas.microsoft.com/office/drawing/2014/main" id="{5FEBCC11-413D-493B-B7B4-04B087BE94AA}"/>
              </a:ext>
            </a:extLst>
          </p:cNvPr>
          <p:cNvSpPr txBox="1"/>
          <p:nvPr/>
        </p:nvSpPr>
        <p:spPr>
          <a:xfrm rot="16200000">
            <a:off x="-446109" y="10314115"/>
            <a:ext cx="1265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2018/09/30 12 UTC</a:t>
            </a:r>
          </a:p>
          <a:p>
            <a:pPr algn="ctr"/>
            <a:r>
              <a:rPr lang="en-GB" sz="1000" dirty="0"/>
              <a:t>(t+102,t+114), DAY 5 </a:t>
            </a:r>
          </a:p>
        </p:txBody>
      </p:sp>
      <p:sp>
        <p:nvSpPr>
          <p:cNvPr id="672" name="TextBox 106">
            <a:extLst>
              <a:ext uri="{FF2B5EF4-FFF2-40B4-BE49-F238E27FC236}">
                <a16:creationId xmlns:a16="http://schemas.microsoft.com/office/drawing/2014/main" id="{4ADA6061-CCED-4774-BD61-3AAE43D23828}"/>
              </a:ext>
            </a:extLst>
          </p:cNvPr>
          <p:cNvSpPr txBox="1"/>
          <p:nvPr/>
        </p:nvSpPr>
        <p:spPr>
          <a:xfrm rot="16200000">
            <a:off x="-446109" y="11483952"/>
            <a:ext cx="1265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2018/09/29 12 UTC</a:t>
            </a:r>
          </a:p>
          <a:p>
            <a:pPr algn="ctr"/>
            <a:r>
              <a:rPr lang="en-GB" sz="1000" dirty="0"/>
              <a:t>(t+126,t+138), DAY 6 </a:t>
            </a:r>
          </a:p>
        </p:txBody>
      </p:sp>
      <p:sp>
        <p:nvSpPr>
          <p:cNvPr id="673" name="TextBox 107">
            <a:extLst>
              <a:ext uri="{FF2B5EF4-FFF2-40B4-BE49-F238E27FC236}">
                <a16:creationId xmlns:a16="http://schemas.microsoft.com/office/drawing/2014/main" id="{4888973C-A9A9-4118-8CEF-2A7DE6246E98}"/>
              </a:ext>
            </a:extLst>
          </p:cNvPr>
          <p:cNvSpPr txBox="1"/>
          <p:nvPr/>
        </p:nvSpPr>
        <p:spPr>
          <a:xfrm rot="16200000">
            <a:off x="-446109" y="12653787"/>
            <a:ext cx="1265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2018/09/28 12 UTC</a:t>
            </a:r>
          </a:p>
          <a:p>
            <a:pPr algn="ctr"/>
            <a:r>
              <a:rPr lang="en-GB" sz="1000" dirty="0"/>
              <a:t>(t+150,t+162), DAY 7 </a:t>
            </a:r>
          </a:p>
        </p:txBody>
      </p:sp>
      <p:sp>
        <p:nvSpPr>
          <p:cNvPr id="674" name="TextBox 108">
            <a:extLst>
              <a:ext uri="{FF2B5EF4-FFF2-40B4-BE49-F238E27FC236}">
                <a16:creationId xmlns:a16="http://schemas.microsoft.com/office/drawing/2014/main" id="{7DB5FE49-FC2F-4444-8E20-35FB23ACD9CC}"/>
              </a:ext>
            </a:extLst>
          </p:cNvPr>
          <p:cNvSpPr txBox="1"/>
          <p:nvPr/>
        </p:nvSpPr>
        <p:spPr>
          <a:xfrm>
            <a:off x="1641188" y="4960071"/>
            <a:ext cx="1146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Raw ENS</a:t>
            </a:r>
          </a:p>
          <a:p>
            <a:pPr algn="ctr"/>
            <a:r>
              <a:rPr lang="en-GB" sz="1000" dirty="0"/>
              <a:t> 85</a:t>
            </a:r>
            <a:r>
              <a:rPr lang="en-GB" sz="1000" baseline="30000" dirty="0"/>
              <a:t>th</a:t>
            </a:r>
            <a:r>
              <a:rPr lang="en-GB" sz="1000" dirty="0"/>
              <a:t> percentile</a:t>
            </a:r>
          </a:p>
        </p:txBody>
      </p:sp>
      <p:sp>
        <p:nvSpPr>
          <p:cNvPr id="675" name="TextBox 109">
            <a:extLst>
              <a:ext uri="{FF2B5EF4-FFF2-40B4-BE49-F238E27FC236}">
                <a16:creationId xmlns:a16="http://schemas.microsoft.com/office/drawing/2014/main" id="{62E85A2B-DB78-4C93-ACCC-03F001856B8A}"/>
              </a:ext>
            </a:extLst>
          </p:cNvPr>
          <p:cNvSpPr txBox="1"/>
          <p:nvPr/>
        </p:nvSpPr>
        <p:spPr>
          <a:xfrm>
            <a:off x="2902645" y="4960071"/>
            <a:ext cx="1146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ecPoint – Rainfall</a:t>
            </a:r>
          </a:p>
          <a:p>
            <a:pPr algn="ctr"/>
            <a:r>
              <a:rPr lang="en-GB" sz="1000" dirty="0"/>
              <a:t> 99</a:t>
            </a:r>
            <a:r>
              <a:rPr lang="en-GB" sz="1000" baseline="30000" dirty="0"/>
              <a:t>th</a:t>
            </a:r>
            <a:r>
              <a:rPr lang="en-GB" sz="1000" dirty="0"/>
              <a:t> percentile</a:t>
            </a:r>
          </a:p>
        </p:txBody>
      </p:sp>
      <p:sp>
        <p:nvSpPr>
          <p:cNvPr id="676" name="TextBox 110">
            <a:extLst>
              <a:ext uri="{FF2B5EF4-FFF2-40B4-BE49-F238E27FC236}">
                <a16:creationId xmlns:a16="http://schemas.microsoft.com/office/drawing/2014/main" id="{9B94AB9E-5587-42CD-B615-320F5307AC6C}"/>
              </a:ext>
            </a:extLst>
          </p:cNvPr>
          <p:cNvSpPr txBox="1"/>
          <p:nvPr/>
        </p:nvSpPr>
        <p:spPr>
          <a:xfrm>
            <a:off x="4152070" y="4960071"/>
            <a:ext cx="1146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Raw ENS</a:t>
            </a:r>
          </a:p>
          <a:p>
            <a:pPr algn="ctr"/>
            <a:r>
              <a:rPr lang="en-GB" sz="1000" dirty="0"/>
              <a:t>Wettest Member</a:t>
            </a:r>
          </a:p>
        </p:txBody>
      </p:sp>
      <p:sp>
        <p:nvSpPr>
          <p:cNvPr id="677" name="TextBox 111">
            <a:extLst>
              <a:ext uri="{FF2B5EF4-FFF2-40B4-BE49-F238E27FC236}">
                <a16:creationId xmlns:a16="http://schemas.microsoft.com/office/drawing/2014/main" id="{75F77A5E-6BFC-4794-AAC3-1B69E9429363}"/>
              </a:ext>
            </a:extLst>
          </p:cNvPr>
          <p:cNvSpPr txBox="1"/>
          <p:nvPr/>
        </p:nvSpPr>
        <p:spPr>
          <a:xfrm>
            <a:off x="5389463" y="4960071"/>
            <a:ext cx="1146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Deterministic WRF </a:t>
            </a:r>
          </a:p>
          <a:p>
            <a:pPr algn="ctr"/>
            <a:r>
              <a:rPr lang="en-GB" sz="1000" dirty="0"/>
              <a:t>(1.5 km, IMN)</a:t>
            </a:r>
          </a:p>
        </p:txBody>
      </p:sp>
      <p:pic>
        <p:nvPicPr>
          <p:cNvPr id="678" name="Graphic 112">
            <a:extLst>
              <a:ext uri="{FF2B5EF4-FFF2-40B4-BE49-F238E27FC236}">
                <a16:creationId xmlns:a16="http://schemas.microsoft.com/office/drawing/2014/main" id="{4F1F16F5-D0CF-4F6E-BE34-B64AB74701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7092" t="19432" r="35269" b="4697"/>
          <a:stretch/>
        </p:blipFill>
        <p:spPr>
          <a:xfrm>
            <a:off x="1676660" y="12342809"/>
            <a:ext cx="1161140" cy="1080000"/>
          </a:xfrm>
          <a:prstGeom prst="rect">
            <a:avLst/>
          </a:prstGeom>
        </p:spPr>
      </p:pic>
      <p:pic>
        <p:nvPicPr>
          <p:cNvPr id="679" name="Graphic 113">
            <a:extLst>
              <a:ext uri="{FF2B5EF4-FFF2-40B4-BE49-F238E27FC236}">
                <a16:creationId xmlns:a16="http://schemas.microsoft.com/office/drawing/2014/main" id="{78C1EB46-54BC-4AD8-B3CA-070F8607293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7092" t="19432" r="35269" b="4697"/>
          <a:stretch/>
        </p:blipFill>
        <p:spPr>
          <a:xfrm>
            <a:off x="1676660" y="11174742"/>
            <a:ext cx="1161140" cy="1080000"/>
          </a:xfrm>
          <a:prstGeom prst="rect">
            <a:avLst/>
          </a:prstGeom>
        </p:spPr>
      </p:pic>
      <p:pic>
        <p:nvPicPr>
          <p:cNvPr id="680" name="Graphic 114">
            <a:extLst>
              <a:ext uri="{FF2B5EF4-FFF2-40B4-BE49-F238E27FC236}">
                <a16:creationId xmlns:a16="http://schemas.microsoft.com/office/drawing/2014/main" id="{A25E2768-8E83-4D95-ADBC-4151A0713DB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7092" t="19432" r="35269" b="4697"/>
          <a:stretch/>
        </p:blipFill>
        <p:spPr>
          <a:xfrm>
            <a:off x="1676660" y="10006677"/>
            <a:ext cx="1161140" cy="1080000"/>
          </a:xfrm>
          <a:prstGeom prst="rect">
            <a:avLst/>
          </a:prstGeom>
        </p:spPr>
      </p:pic>
      <p:pic>
        <p:nvPicPr>
          <p:cNvPr id="681" name="Graphic 115">
            <a:extLst>
              <a:ext uri="{FF2B5EF4-FFF2-40B4-BE49-F238E27FC236}">
                <a16:creationId xmlns:a16="http://schemas.microsoft.com/office/drawing/2014/main" id="{5A2C17CD-B331-4477-8762-D83C67D537B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7092" t="19432" r="35269" b="4697"/>
          <a:stretch/>
        </p:blipFill>
        <p:spPr>
          <a:xfrm>
            <a:off x="1676660" y="8838612"/>
            <a:ext cx="1161140" cy="1080000"/>
          </a:xfrm>
          <a:prstGeom prst="rect">
            <a:avLst/>
          </a:prstGeom>
        </p:spPr>
      </p:pic>
      <p:pic>
        <p:nvPicPr>
          <p:cNvPr id="682" name="Graphic 116">
            <a:extLst>
              <a:ext uri="{FF2B5EF4-FFF2-40B4-BE49-F238E27FC236}">
                <a16:creationId xmlns:a16="http://schemas.microsoft.com/office/drawing/2014/main" id="{AA991F30-D839-4B55-8D9D-EC3AE98522F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7092" t="19432" r="35269" b="4697"/>
          <a:stretch/>
        </p:blipFill>
        <p:spPr>
          <a:xfrm>
            <a:off x="1676660" y="7670547"/>
            <a:ext cx="1161140" cy="1080000"/>
          </a:xfrm>
          <a:prstGeom prst="rect">
            <a:avLst/>
          </a:prstGeom>
        </p:spPr>
      </p:pic>
      <p:pic>
        <p:nvPicPr>
          <p:cNvPr id="683" name="Graphic 117">
            <a:extLst>
              <a:ext uri="{FF2B5EF4-FFF2-40B4-BE49-F238E27FC236}">
                <a16:creationId xmlns:a16="http://schemas.microsoft.com/office/drawing/2014/main" id="{C337BE36-18E9-4F7C-972D-FC86CAC3BBC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7092" t="19433" r="35269" b="4696"/>
          <a:stretch/>
        </p:blipFill>
        <p:spPr>
          <a:xfrm>
            <a:off x="1676660" y="6502482"/>
            <a:ext cx="1161140" cy="1080000"/>
          </a:xfrm>
          <a:prstGeom prst="rect">
            <a:avLst/>
          </a:prstGeom>
        </p:spPr>
      </p:pic>
      <p:pic>
        <p:nvPicPr>
          <p:cNvPr id="684" name="Graphic 118">
            <a:extLst>
              <a:ext uri="{FF2B5EF4-FFF2-40B4-BE49-F238E27FC236}">
                <a16:creationId xmlns:a16="http://schemas.microsoft.com/office/drawing/2014/main" id="{C3700832-E8C2-4486-87B0-7295CA2386D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7092" t="19432" r="35269" b="4697"/>
          <a:stretch/>
        </p:blipFill>
        <p:spPr>
          <a:xfrm>
            <a:off x="1676660" y="5334417"/>
            <a:ext cx="1161140" cy="1080000"/>
          </a:xfrm>
          <a:prstGeom prst="rect">
            <a:avLst/>
          </a:prstGeom>
        </p:spPr>
      </p:pic>
      <p:pic>
        <p:nvPicPr>
          <p:cNvPr id="685" name="Graphic 119">
            <a:extLst>
              <a:ext uri="{FF2B5EF4-FFF2-40B4-BE49-F238E27FC236}">
                <a16:creationId xmlns:a16="http://schemas.microsoft.com/office/drawing/2014/main" id="{BDBA5F0C-80D8-4526-B477-612AD5B3767C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7093" t="19432" r="35269" b="4697"/>
          <a:stretch/>
        </p:blipFill>
        <p:spPr>
          <a:xfrm>
            <a:off x="413053" y="12342809"/>
            <a:ext cx="1161140" cy="1080000"/>
          </a:xfrm>
          <a:prstGeom prst="rect">
            <a:avLst/>
          </a:prstGeom>
        </p:spPr>
      </p:pic>
      <p:pic>
        <p:nvPicPr>
          <p:cNvPr id="686" name="Graphic 120">
            <a:extLst>
              <a:ext uri="{FF2B5EF4-FFF2-40B4-BE49-F238E27FC236}">
                <a16:creationId xmlns:a16="http://schemas.microsoft.com/office/drawing/2014/main" id="{2606BF3F-CB4A-4B02-87FF-BD80418549BD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7093" t="19432" r="35269" b="4697"/>
          <a:stretch/>
        </p:blipFill>
        <p:spPr>
          <a:xfrm>
            <a:off x="413053" y="11173858"/>
            <a:ext cx="1161140" cy="1080000"/>
          </a:xfrm>
          <a:prstGeom prst="rect">
            <a:avLst/>
          </a:prstGeom>
        </p:spPr>
      </p:pic>
      <p:pic>
        <p:nvPicPr>
          <p:cNvPr id="687" name="Graphic 121">
            <a:extLst>
              <a:ext uri="{FF2B5EF4-FFF2-40B4-BE49-F238E27FC236}">
                <a16:creationId xmlns:a16="http://schemas.microsoft.com/office/drawing/2014/main" id="{E30DD10D-6484-4A8B-8FF2-7AA103AC2612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 l="7093" t="19432" r="35269" b="4697"/>
          <a:stretch/>
        </p:blipFill>
        <p:spPr>
          <a:xfrm>
            <a:off x="413053" y="10004907"/>
            <a:ext cx="1161140" cy="1080000"/>
          </a:xfrm>
          <a:prstGeom prst="rect">
            <a:avLst/>
          </a:prstGeom>
        </p:spPr>
      </p:pic>
      <p:pic>
        <p:nvPicPr>
          <p:cNvPr id="688" name="Graphic 122">
            <a:extLst>
              <a:ext uri="{FF2B5EF4-FFF2-40B4-BE49-F238E27FC236}">
                <a16:creationId xmlns:a16="http://schemas.microsoft.com/office/drawing/2014/main" id="{8617AEC2-D72F-47C4-AF5A-8BC25C2FF7F0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l="7093" t="19432" r="35269" b="4697"/>
          <a:stretch/>
        </p:blipFill>
        <p:spPr>
          <a:xfrm>
            <a:off x="413053" y="8835956"/>
            <a:ext cx="1161140" cy="1080000"/>
          </a:xfrm>
          <a:prstGeom prst="rect">
            <a:avLst/>
          </a:prstGeom>
        </p:spPr>
      </p:pic>
      <p:pic>
        <p:nvPicPr>
          <p:cNvPr id="689" name="Graphic 123">
            <a:extLst>
              <a:ext uri="{FF2B5EF4-FFF2-40B4-BE49-F238E27FC236}">
                <a16:creationId xmlns:a16="http://schemas.microsoft.com/office/drawing/2014/main" id="{A22B8E8D-C6D0-467A-AB41-F7B7E5296980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 l="7093" t="19432" r="35269" b="4697"/>
          <a:stretch/>
        </p:blipFill>
        <p:spPr>
          <a:xfrm>
            <a:off x="413053" y="7667005"/>
            <a:ext cx="1161140" cy="1080000"/>
          </a:xfrm>
          <a:prstGeom prst="rect">
            <a:avLst/>
          </a:prstGeom>
        </p:spPr>
      </p:pic>
      <p:pic>
        <p:nvPicPr>
          <p:cNvPr id="690" name="Graphic 124">
            <a:extLst>
              <a:ext uri="{FF2B5EF4-FFF2-40B4-BE49-F238E27FC236}">
                <a16:creationId xmlns:a16="http://schemas.microsoft.com/office/drawing/2014/main" id="{61C30515-3D64-49D4-BEDD-69454B496282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 l="7092" t="19432" r="35269" b="4697"/>
          <a:stretch/>
        </p:blipFill>
        <p:spPr>
          <a:xfrm>
            <a:off x="413053" y="6498054"/>
            <a:ext cx="1161140" cy="1080000"/>
          </a:xfrm>
          <a:prstGeom prst="rect">
            <a:avLst/>
          </a:prstGeom>
        </p:spPr>
      </p:pic>
      <p:pic>
        <p:nvPicPr>
          <p:cNvPr id="691" name="Graphic 125">
            <a:extLst>
              <a:ext uri="{FF2B5EF4-FFF2-40B4-BE49-F238E27FC236}">
                <a16:creationId xmlns:a16="http://schemas.microsoft.com/office/drawing/2014/main" id="{B91C527B-7E12-4394-98EF-5034717785B8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 l="7092" t="19432" r="35269" b="4697"/>
          <a:stretch/>
        </p:blipFill>
        <p:spPr>
          <a:xfrm>
            <a:off x="413053" y="5329103"/>
            <a:ext cx="1161140" cy="1080000"/>
          </a:xfrm>
          <a:prstGeom prst="rect">
            <a:avLst/>
          </a:prstGeom>
        </p:spPr>
      </p:pic>
      <p:pic>
        <p:nvPicPr>
          <p:cNvPr id="692" name="Graphic 126">
            <a:extLst>
              <a:ext uri="{FF2B5EF4-FFF2-40B4-BE49-F238E27FC236}">
                <a16:creationId xmlns:a16="http://schemas.microsoft.com/office/drawing/2014/main" id="{45C051CF-55E2-45E4-8C7E-D6459155EEEB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 l="7092" t="19432" r="35269" b="4697"/>
          <a:stretch/>
        </p:blipFill>
        <p:spPr>
          <a:xfrm>
            <a:off x="2927800" y="12342809"/>
            <a:ext cx="1161140" cy="1080000"/>
          </a:xfrm>
          <a:prstGeom prst="rect">
            <a:avLst/>
          </a:prstGeom>
        </p:spPr>
      </p:pic>
      <p:pic>
        <p:nvPicPr>
          <p:cNvPr id="693" name="Graphic 127">
            <a:extLst>
              <a:ext uri="{FF2B5EF4-FFF2-40B4-BE49-F238E27FC236}">
                <a16:creationId xmlns:a16="http://schemas.microsoft.com/office/drawing/2014/main" id="{573F0B69-748B-4486-A17E-C9FB2E2FFBE6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 l="7092" t="19432" r="35269" b="4697"/>
          <a:stretch/>
        </p:blipFill>
        <p:spPr>
          <a:xfrm>
            <a:off x="2927800" y="11175029"/>
            <a:ext cx="1161140" cy="1080000"/>
          </a:xfrm>
          <a:prstGeom prst="rect">
            <a:avLst/>
          </a:prstGeom>
        </p:spPr>
      </p:pic>
      <p:pic>
        <p:nvPicPr>
          <p:cNvPr id="694" name="Graphic 128">
            <a:extLst>
              <a:ext uri="{FF2B5EF4-FFF2-40B4-BE49-F238E27FC236}">
                <a16:creationId xmlns:a16="http://schemas.microsoft.com/office/drawing/2014/main" id="{C9F936AE-266C-4C9F-AC55-AC4BA45338FA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 l="7092" t="19432" r="35269" b="4697"/>
          <a:stretch/>
        </p:blipFill>
        <p:spPr>
          <a:xfrm>
            <a:off x="2927800" y="10007247"/>
            <a:ext cx="1161140" cy="1080000"/>
          </a:xfrm>
          <a:prstGeom prst="rect">
            <a:avLst/>
          </a:prstGeom>
        </p:spPr>
      </p:pic>
      <p:pic>
        <p:nvPicPr>
          <p:cNvPr id="695" name="Graphic 129">
            <a:extLst>
              <a:ext uri="{FF2B5EF4-FFF2-40B4-BE49-F238E27FC236}">
                <a16:creationId xmlns:a16="http://schemas.microsoft.com/office/drawing/2014/main" id="{8A6C5CE8-0794-4E3E-9E2D-B32C643B706F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 l="7092" t="19432" r="35269" b="4697"/>
          <a:stretch/>
        </p:blipFill>
        <p:spPr>
          <a:xfrm>
            <a:off x="2927800" y="8839465"/>
            <a:ext cx="1161140" cy="1080000"/>
          </a:xfrm>
          <a:prstGeom prst="rect">
            <a:avLst/>
          </a:prstGeom>
        </p:spPr>
      </p:pic>
      <p:pic>
        <p:nvPicPr>
          <p:cNvPr id="696" name="Graphic 130">
            <a:extLst>
              <a:ext uri="{FF2B5EF4-FFF2-40B4-BE49-F238E27FC236}">
                <a16:creationId xmlns:a16="http://schemas.microsoft.com/office/drawing/2014/main" id="{FE669236-857E-437D-8490-1D2E9C6B8B2F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 l="7092" t="19432" r="35269" b="4697"/>
          <a:stretch/>
        </p:blipFill>
        <p:spPr>
          <a:xfrm>
            <a:off x="2927800" y="7671683"/>
            <a:ext cx="1161140" cy="1080000"/>
          </a:xfrm>
          <a:prstGeom prst="rect">
            <a:avLst/>
          </a:prstGeom>
        </p:spPr>
      </p:pic>
      <p:pic>
        <p:nvPicPr>
          <p:cNvPr id="697" name="Graphic 131">
            <a:extLst>
              <a:ext uri="{FF2B5EF4-FFF2-40B4-BE49-F238E27FC236}">
                <a16:creationId xmlns:a16="http://schemas.microsoft.com/office/drawing/2014/main" id="{44795139-FBCB-4BBE-887E-04691567FD51}"/>
              </a:ext>
            </a:extLst>
          </p:cNvPr>
          <p:cNvPicPr>
            <a:picLocks noChangeAspect="1"/>
          </p:cNvPicPr>
          <p:nvPr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rcRect l="7092" t="19432" r="35269" b="4697"/>
          <a:stretch/>
        </p:blipFill>
        <p:spPr>
          <a:xfrm>
            <a:off x="2927800" y="6503901"/>
            <a:ext cx="1161140" cy="1080000"/>
          </a:xfrm>
          <a:prstGeom prst="rect">
            <a:avLst/>
          </a:prstGeom>
        </p:spPr>
      </p:pic>
      <p:pic>
        <p:nvPicPr>
          <p:cNvPr id="698" name="Graphic 132">
            <a:extLst>
              <a:ext uri="{FF2B5EF4-FFF2-40B4-BE49-F238E27FC236}">
                <a16:creationId xmlns:a16="http://schemas.microsoft.com/office/drawing/2014/main" id="{6B33C5DF-5E62-4790-97D1-116F1002755B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 l="7092" t="19432" r="35269" b="4697"/>
          <a:stretch/>
        </p:blipFill>
        <p:spPr>
          <a:xfrm>
            <a:off x="2927800" y="5336119"/>
            <a:ext cx="1161140" cy="1080000"/>
          </a:xfrm>
          <a:prstGeom prst="rect">
            <a:avLst/>
          </a:prstGeom>
        </p:spPr>
      </p:pic>
      <p:pic>
        <p:nvPicPr>
          <p:cNvPr id="699" name="Graphic 133">
            <a:extLst>
              <a:ext uri="{FF2B5EF4-FFF2-40B4-BE49-F238E27FC236}">
                <a16:creationId xmlns:a16="http://schemas.microsoft.com/office/drawing/2014/main" id="{95EAD5B8-0BA7-4E74-ABC8-ED9BD5E81808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rcRect l="7092" t="19432" r="35269" b="4697"/>
          <a:stretch/>
        </p:blipFill>
        <p:spPr>
          <a:xfrm>
            <a:off x="4179375" y="12342809"/>
            <a:ext cx="1161140" cy="1080000"/>
          </a:xfrm>
          <a:prstGeom prst="rect">
            <a:avLst/>
          </a:prstGeom>
        </p:spPr>
      </p:pic>
      <p:pic>
        <p:nvPicPr>
          <p:cNvPr id="700" name="Graphic 134">
            <a:extLst>
              <a:ext uri="{FF2B5EF4-FFF2-40B4-BE49-F238E27FC236}">
                <a16:creationId xmlns:a16="http://schemas.microsoft.com/office/drawing/2014/main" id="{675FFBFE-91AE-48C4-AB16-ECBEC203F3DE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rcRect l="7092" t="19432" r="35269" b="4697"/>
          <a:stretch/>
        </p:blipFill>
        <p:spPr>
          <a:xfrm>
            <a:off x="4179375" y="11173858"/>
            <a:ext cx="1161140" cy="1080000"/>
          </a:xfrm>
          <a:prstGeom prst="rect">
            <a:avLst/>
          </a:prstGeom>
        </p:spPr>
      </p:pic>
      <p:pic>
        <p:nvPicPr>
          <p:cNvPr id="701" name="Graphic 135">
            <a:extLst>
              <a:ext uri="{FF2B5EF4-FFF2-40B4-BE49-F238E27FC236}">
                <a16:creationId xmlns:a16="http://schemas.microsoft.com/office/drawing/2014/main" id="{4C65F4A5-FB76-4C3F-9490-C7FE0A9A1175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rcRect l="7092" t="19432" r="35269" b="4697"/>
          <a:stretch/>
        </p:blipFill>
        <p:spPr>
          <a:xfrm>
            <a:off x="4179375" y="10004907"/>
            <a:ext cx="1161140" cy="1080000"/>
          </a:xfrm>
          <a:prstGeom prst="rect">
            <a:avLst/>
          </a:prstGeom>
        </p:spPr>
      </p:pic>
      <p:pic>
        <p:nvPicPr>
          <p:cNvPr id="702" name="Graphic 136">
            <a:extLst>
              <a:ext uri="{FF2B5EF4-FFF2-40B4-BE49-F238E27FC236}">
                <a16:creationId xmlns:a16="http://schemas.microsoft.com/office/drawing/2014/main" id="{A5B2719D-BE79-4D5B-995D-F4918AAADAAE}"/>
              </a:ext>
            </a:extLst>
          </p:cNvPr>
          <p:cNvPicPr>
            <a:picLocks noChangeAspect="1"/>
          </p:cNvPicPr>
          <p:nvPr/>
        </p:nvPicPr>
        <p:blipFill rotWithShape="1"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rcRect l="7092" t="19432" r="35269" b="4697"/>
          <a:stretch/>
        </p:blipFill>
        <p:spPr>
          <a:xfrm>
            <a:off x="4179375" y="8835956"/>
            <a:ext cx="1161140" cy="1080000"/>
          </a:xfrm>
          <a:prstGeom prst="rect">
            <a:avLst/>
          </a:prstGeom>
        </p:spPr>
      </p:pic>
      <p:pic>
        <p:nvPicPr>
          <p:cNvPr id="703" name="Graphic 137">
            <a:extLst>
              <a:ext uri="{FF2B5EF4-FFF2-40B4-BE49-F238E27FC236}">
                <a16:creationId xmlns:a16="http://schemas.microsoft.com/office/drawing/2014/main" id="{423DDD94-E413-437E-905C-00B9FD63B3D4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rcRect l="7092" t="19432" r="35269" b="4697"/>
          <a:stretch/>
        </p:blipFill>
        <p:spPr>
          <a:xfrm>
            <a:off x="4179375" y="7667005"/>
            <a:ext cx="1161140" cy="1080000"/>
          </a:xfrm>
          <a:prstGeom prst="rect">
            <a:avLst/>
          </a:prstGeom>
        </p:spPr>
      </p:pic>
      <p:pic>
        <p:nvPicPr>
          <p:cNvPr id="704" name="Graphic 138">
            <a:extLst>
              <a:ext uri="{FF2B5EF4-FFF2-40B4-BE49-F238E27FC236}">
                <a16:creationId xmlns:a16="http://schemas.microsoft.com/office/drawing/2014/main" id="{78E2645F-8378-45F4-B1B1-05A9031974B1}"/>
              </a:ext>
            </a:extLst>
          </p:cNvPr>
          <p:cNvPicPr>
            <a:picLocks noChangeAspect="1"/>
          </p:cNvPicPr>
          <p:nvPr/>
        </p:nvPicPr>
        <p:blipFill rotWithShape="1"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rcRect l="7092" t="19432" r="35269" b="4697"/>
          <a:stretch/>
        </p:blipFill>
        <p:spPr>
          <a:xfrm>
            <a:off x="4179375" y="6498054"/>
            <a:ext cx="1161140" cy="1080000"/>
          </a:xfrm>
          <a:prstGeom prst="rect">
            <a:avLst/>
          </a:prstGeom>
        </p:spPr>
      </p:pic>
      <p:pic>
        <p:nvPicPr>
          <p:cNvPr id="705" name="Graphic 139">
            <a:extLst>
              <a:ext uri="{FF2B5EF4-FFF2-40B4-BE49-F238E27FC236}">
                <a16:creationId xmlns:a16="http://schemas.microsoft.com/office/drawing/2014/main" id="{815BF56E-ECB0-41DB-B645-7F8678EB1C95}"/>
              </a:ext>
            </a:extLst>
          </p:cNvPr>
          <p:cNvPicPr>
            <a:picLocks noChangeAspect="1"/>
          </p:cNvPicPr>
          <p:nvPr/>
        </p:nvPicPr>
        <p:blipFill rotWithShape="1"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rcRect l="7092" t="19433" r="35269" b="4696"/>
          <a:stretch/>
        </p:blipFill>
        <p:spPr>
          <a:xfrm>
            <a:off x="4179375" y="5329103"/>
            <a:ext cx="1161139" cy="1080000"/>
          </a:xfrm>
          <a:prstGeom prst="rect">
            <a:avLst/>
          </a:prstGeom>
        </p:spPr>
      </p:pic>
      <p:pic>
        <p:nvPicPr>
          <p:cNvPr id="706" name="Graphic 140">
            <a:extLst>
              <a:ext uri="{FF2B5EF4-FFF2-40B4-BE49-F238E27FC236}">
                <a16:creationId xmlns:a16="http://schemas.microsoft.com/office/drawing/2014/main" id="{E42659B7-3A99-4126-9814-BBEC34FFBCC1}"/>
              </a:ext>
            </a:extLst>
          </p:cNvPr>
          <p:cNvPicPr>
            <a:picLocks noChangeAspect="1"/>
          </p:cNvPicPr>
          <p:nvPr/>
        </p:nvPicPr>
        <p:blipFill rotWithShape="1"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rcRect l="7092" t="19432" r="35269" b="4697"/>
          <a:stretch/>
        </p:blipFill>
        <p:spPr>
          <a:xfrm>
            <a:off x="5428480" y="8833300"/>
            <a:ext cx="1161140" cy="1080000"/>
          </a:xfrm>
          <a:prstGeom prst="rect">
            <a:avLst/>
          </a:prstGeom>
        </p:spPr>
      </p:pic>
      <p:pic>
        <p:nvPicPr>
          <p:cNvPr id="707" name="Graphic 141">
            <a:extLst>
              <a:ext uri="{FF2B5EF4-FFF2-40B4-BE49-F238E27FC236}">
                <a16:creationId xmlns:a16="http://schemas.microsoft.com/office/drawing/2014/main" id="{41878361-53E5-4A7E-850E-37DAA7095AB4}"/>
              </a:ext>
            </a:extLst>
          </p:cNvPr>
          <p:cNvPicPr>
            <a:picLocks noChangeAspect="1"/>
          </p:cNvPicPr>
          <p:nvPr/>
        </p:nvPicPr>
        <p:blipFill rotWithShape="1"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rcRect l="7092" t="19432" r="35269" b="4697"/>
          <a:stretch/>
        </p:blipFill>
        <p:spPr>
          <a:xfrm>
            <a:off x="5428480" y="7665235"/>
            <a:ext cx="1161140" cy="1080000"/>
          </a:xfrm>
          <a:prstGeom prst="rect">
            <a:avLst/>
          </a:prstGeom>
        </p:spPr>
      </p:pic>
      <p:pic>
        <p:nvPicPr>
          <p:cNvPr id="708" name="Graphic 142">
            <a:extLst>
              <a:ext uri="{FF2B5EF4-FFF2-40B4-BE49-F238E27FC236}">
                <a16:creationId xmlns:a16="http://schemas.microsoft.com/office/drawing/2014/main" id="{BC6573A4-D9A7-4981-AF85-E03C5622F162}"/>
              </a:ext>
            </a:extLst>
          </p:cNvPr>
          <p:cNvPicPr>
            <a:picLocks noChangeAspect="1"/>
          </p:cNvPicPr>
          <p:nvPr/>
        </p:nvPicPr>
        <p:blipFill rotWithShape="1"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rcRect l="7092" t="19432" r="35269" b="4697"/>
          <a:stretch/>
        </p:blipFill>
        <p:spPr>
          <a:xfrm>
            <a:off x="5428480" y="6497169"/>
            <a:ext cx="1161140" cy="1080000"/>
          </a:xfrm>
          <a:prstGeom prst="rect">
            <a:avLst/>
          </a:prstGeom>
        </p:spPr>
      </p:pic>
      <p:pic>
        <p:nvPicPr>
          <p:cNvPr id="709" name="Graphic 143">
            <a:extLst>
              <a:ext uri="{FF2B5EF4-FFF2-40B4-BE49-F238E27FC236}">
                <a16:creationId xmlns:a16="http://schemas.microsoft.com/office/drawing/2014/main" id="{D57EB77B-5789-4A54-96C9-A31C309A321A}"/>
              </a:ext>
            </a:extLst>
          </p:cNvPr>
          <p:cNvPicPr>
            <a:picLocks noChangeAspect="1"/>
          </p:cNvPicPr>
          <p:nvPr/>
        </p:nvPicPr>
        <p:blipFill rotWithShape="1"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rcRect l="7092" t="19432" r="35269" b="4697"/>
          <a:stretch/>
        </p:blipFill>
        <p:spPr>
          <a:xfrm>
            <a:off x="5428480" y="5329103"/>
            <a:ext cx="1161140" cy="1080000"/>
          </a:xfrm>
          <a:prstGeom prst="rect">
            <a:avLst/>
          </a:prstGeom>
        </p:spPr>
      </p:pic>
      <p:sp>
        <p:nvSpPr>
          <p:cNvPr id="710" name="TextBox 144">
            <a:extLst>
              <a:ext uri="{FF2B5EF4-FFF2-40B4-BE49-F238E27FC236}">
                <a16:creationId xmlns:a16="http://schemas.microsoft.com/office/drawing/2014/main" id="{A146A85A-2ABD-421A-BCF5-44874E521670}"/>
              </a:ext>
            </a:extLst>
          </p:cNvPr>
          <p:cNvSpPr txBox="1"/>
          <p:nvPr/>
        </p:nvSpPr>
        <p:spPr>
          <a:xfrm rot="16200000">
            <a:off x="6186688" y="6871461"/>
            <a:ext cx="1227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2018/10/03 18 UTC</a:t>
            </a:r>
          </a:p>
          <a:p>
            <a:pPr algn="ctr"/>
            <a:r>
              <a:rPr lang="en-GB" sz="1000" dirty="0"/>
              <a:t>(t+24,t+36), DAY 2 </a:t>
            </a:r>
          </a:p>
        </p:txBody>
      </p:sp>
      <p:sp>
        <p:nvSpPr>
          <p:cNvPr id="711" name="TextBox 145">
            <a:extLst>
              <a:ext uri="{FF2B5EF4-FFF2-40B4-BE49-F238E27FC236}">
                <a16:creationId xmlns:a16="http://schemas.microsoft.com/office/drawing/2014/main" id="{B5D1BC4E-7EF1-4EBF-B1F3-06628F06EB45}"/>
              </a:ext>
            </a:extLst>
          </p:cNvPr>
          <p:cNvSpPr txBox="1"/>
          <p:nvPr/>
        </p:nvSpPr>
        <p:spPr>
          <a:xfrm rot="16200000">
            <a:off x="6186688" y="8034247"/>
            <a:ext cx="1227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2018/10/02 18 UTC</a:t>
            </a:r>
          </a:p>
          <a:p>
            <a:pPr algn="ctr"/>
            <a:r>
              <a:rPr lang="en-GB" sz="1000" dirty="0"/>
              <a:t>(t+48,t+60), DAY 3 </a:t>
            </a:r>
          </a:p>
        </p:txBody>
      </p:sp>
      <p:sp>
        <p:nvSpPr>
          <p:cNvPr id="712" name="TextBox 146">
            <a:extLst>
              <a:ext uri="{FF2B5EF4-FFF2-40B4-BE49-F238E27FC236}">
                <a16:creationId xmlns:a16="http://schemas.microsoft.com/office/drawing/2014/main" id="{8C9F9735-D5C9-4A6C-990A-ADF18CCEB593}"/>
              </a:ext>
            </a:extLst>
          </p:cNvPr>
          <p:cNvSpPr txBox="1"/>
          <p:nvPr/>
        </p:nvSpPr>
        <p:spPr>
          <a:xfrm rot="16200000">
            <a:off x="6186688" y="9205786"/>
            <a:ext cx="1227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2018/10/01 18 UTC</a:t>
            </a:r>
          </a:p>
          <a:p>
            <a:pPr algn="ctr"/>
            <a:r>
              <a:rPr lang="en-GB" sz="1000" dirty="0"/>
              <a:t>(t+72,t+84), DAY 4 </a:t>
            </a:r>
          </a:p>
        </p:txBody>
      </p:sp>
      <p:sp>
        <p:nvSpPr>
          <p:cNvPr id="713" name="TextBox 147">
            <a:extLst>
              <a:ext uri="{FF2B5EF4-FFF2-40B4-BE49-F238E27FC236}">
                <a16:creationId xmlns:a16="http://schemas.microsoft.com/office/drawing/2014/main" id="{47B14539-C8D6-4A7D-A829-CBDE442E11B5}"/>
              </a:ext>
            </a:extLst>
          </p:cNvPr>
          <p:cNvSpPr txBox="1"/>
          <p:nvPr/>
        </p:nvSpPr>
        <p:spPr>
          <a:xfrm>
            <a:off x="-13399" y="4738087"/>
            <a:ext cx="6987458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Forecasts - VT: 2018/10/04 18 UTC to 2018/10/05 06 UTC (LT): 2018/10/04 12 am to 2018/10/05 0 am </a:t>
            </a:r>
          </a:p>
        </p:txBody>
      </p:sp>
      <p:sp>
        <p:nvSpPr>
          <p:cNvPr id="714" name="Rectangle 148">
            <a:extLst>
              <a:ext uri="{FF2B5EF4-FFF2-40B4-BE49-F238E27FC236}">
                <a16:creationId xmlns:a16="http://schemas.microsoft.com/office/drawing/2014/main" id="{EC39D76C-1ED3-4BE5-94D6-932102A6E44A}"/>
              </a:ext>
            </a:extLst>
          </p:cNvPr>
          <p:cNvSpPr/>
          <p:nvPr/>
        </p:nvSpPr>
        <p:spPr>
          <a:xfrm>
            <a:off x="5430514" y="10001365"/>
            <a:ext cx="1152845" cy="3421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Lead times not available for WFR</a:t>
            </a:r>
          </a:p>
        </p:txBody>
      </p:sp>
      <p:pic>
        <p:nvPicPr>
          <p:cNvPr id="715" name="Graphic 76">
            <a:extLst>
              <a:ext uri="{FF2B5EF4-FFF2-40B4-BE49-F238E27FC236}">
                <a16:creationId xmlns:a16="http://schemas.microsoft.com/office/drawing/2014/main" id="{81F0FABC-AB71-427B-A1F4-6015996EF9E5}"/>
              </a:ext>
            </a:extLst>
          </p:cNvPr>
          <p:cNvPicPr>
            <a:picLocks noChangeAspect="1"/>
          </p:cNvPicPr>
          <p:nvPr/>
        </p:nvPicPr>
        <p:blipFill rotWithShape="1"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rcRect l="6465" t="19559" r="34226" b="4204"/>
          <a:stretch/>
        </p:blipFill>
        <p:spPr>
          <a:xfrm>
            <a:off x="548612" y="948660"/>
            <a:ext cx="1981732" cy="1800000"/>
          </a:xfrm>
          <a:prstGeom prst="rect">
            <a:avLst/>
          </a:prstGeom>
        </p:spPr>
      </p:pic>
      <p:pic>
        <p:nvPicPr>
          <p:cNvPr id="716" name="Graphic 77">
            <a:extLst>
              <a:ext uri="{FF2B5EF4-FFF2-40B4-BE49-F238E27FC236}">
                <a16:creationId xmlns:a16="http://schemas.microsoft.com/office/drawing/2014/main" id="{8A3FB6A4-817E-48A8-ACC0-1751C1F361D8}"/>
              </a:ext>
            </a:extLst>
          </p:cNvPr>
          <p:cNvPicPr>
            <a:picLocks noChangeAspect="1"/>
          </p:cNvPicPr>
          <p:nvPr/>
        </p:nvPicPr>
        <p:blipFill rotWithShape="1"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rcRect l="6465" t="19559" r="34226" b="4204"/>
          <a:stretch/>
        </p:blipFill>
        <p:spPr>
          <a:xfrm>
            <a:off x="2558322" y="948660"/>
            <a:ext cx="1981732" cy="1800000"/>
          </a:xfrm>
          <a:prstGeom prst="rect">
            <a:avLst/>
          </a:prstGeom>
        </p:spPr>
      </p:pic>
      <p:pic>
        <p:nvPicPr>
          <p:cNvPr id="717" name="Graphic 78">
            <a:extLst>
              <a:ext uri="{FF2B5EF4-FFF2-40B4-BE49-F238E27FC236}">
                <a16:creationId xmlns:a16="http://schemas.microsoft.com/office/drawing/2014/main" id="{1E16ABC5-FF69-488F-8B27-F4F4E73CCF67}"/>
              </a:ext>
            </a:extLst>
          </p:cNvPr>
          <p:cNvPicPr>
            <a:picLocks noChangeAspect="1"/>
          </p:cNvPicPr>
          <p:nvPr/>
        </p:nvPicPr>
        <p:blipFill rotWithShape="1"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rcRect l="6465" t="19559" r="34226" b="4204"/>
          <a:stretch/>
        </p:blipFill>
        <p:spPr>
          <a:xfrm>
            <a:off x="4568032" y="948660"/>
            <a:ext cx="1981732" cy="1800000"/>
          </a:xfrm>
          <a:prstGeom prst="rect">
            <a:avLst/>
          </a:prstGeom>
        </p:spPr>
      </p:pic>
      <p:pic>
        <p:nvPicPr>
          <p:cNvPr id="718" name="Graphic 79">
            <a:extLst>
              <a:ext uri="{FF2B5EF4-FFF2-40B4-BE49-F238E27FC236}">
                <a16:creationId xmlns:a16="http://schemas.microsoft.com/office/drawing/2014/main" id="{92A5BDC0-53D8-4AEC-82B8-0EF900FEB2F5}"/>
              </a:ext>
            </a:extLst>
          </p:cNvPr>
          <p:cNvPicPr>
            <a:picLocks noChangeAspect="1"/>
          </p:cNvPicPr>
          <p:nvPr/>
        </p:nvPicPr>
        <p:blipFill rotWithShape="1"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rcRect l="6465" t="19559" r="34226" b="4204"/>
          <a:stretch/>
        </p:blipFill>
        <p:spPr>
          <a:xfrm>
            <a:off x="548612" y="2809750"/>
            <a:ext cx="1981732" cy="1800000"/>
          </a:xfrm>
          <a:prstGeom prst="rect">
            <a:avLst/>
          </a:prstGeom>
        </p:spPr>
      </p:pic>
      <p:pic>
        <p:nvPicPr>
          <p:cNvPr id="719" name="Graphic 80">
            <a:extLst>
              <a:ext uri="{FF2B5EF4-FFF2-40B4-BE49-F238E27FC236}">
                <a16:creationId xmlns:a16="http://schemas.microsoft.com/office/drawing/2014/main" id="{C62EA105-275B-494F-BD29-C0F3CE861264}"/>
              </a:ext>
            </a:extLst>
          </p:cNvPr>
          <p:cNvPicPr>
            <a:picLocks noChangeAspect="1"/>
          </p:cNvPicPr>
          <p:nvPr/>
        </p:nvPicPr>
        <p:blipFill rotWithShape="1"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rcRect l="6465" t="19559" r="34226" b="4204"/>
          <a:stretch/>
        </p:blipFill>
        <p:spPr>
          <a:xfrm>
            <a:off x="2558322" y="2809750"/>
            <a:ext cx="1981732" cy="1800000"/>
          </a:xfrm>
          <a:prstGeom prst="rect">
            <a:avLst/>
          </a:prstGeom>
        </p:spPr>
      </p:pic>
      <p:pic>
        <p:nvPicPr>
          <p:cNvPr id="720" name="Graphic 81">
            <a:extLst>
              <a:ext uri="{FF2B5EF4-FFF2-40B4-BE49-F238E27FC236}">
                <a16:creationId xmlns:a16="http://schemas.microsoft.com/office/drawing/2014/main" id="{E032F18D-E07F-443F-BA01-6EE388AC44FF}"/>
              </a:ext>
            </a:extLst>
          </p:cNvPr>
          <p:cNvPicPr>
            <a:picLocks noChangeAspect="1"/>
          </p:cNvPicPr>
          <p:nvPr/>
        </p:nvPicPr>
        <p:blipFill rotWithShape="1"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rcRect l="6465" t="19559" r="34226" b="4204"/>
          <a:stretch/>
        </p:blipFill>
        <p:spPr>
          <a:xfrm>
            <a:off x="4568032" y="2809750"/>
            <a:ext cx="1981732" cy="1800000"/>
          </a:xfrm>
          <a:prstGeom prst="rect">
            <a:avLst/>
          </a:prstGeom>
        </p:spPr>
      </p:pic>
      <p:sp>
        <p:nvSpPr>
          <p:cNvPr id="721" name="TextBox 83">
            <a:extLst>
              <a:ext uri="{FF2B5EF4-FFF2-40B4-BE49-F238E27FC236}">
                <a16:creationId xmlns:a16="http://schemas.microsoft.com/office/drawing/2014/main" id="{2500883C-AAE3-480F-B816-022A27874D72}"/>
              </a:ext>
            </a:extLst>
          </p:cNvPr>
          <p:cNvSpPr txBox="1"/>
          <p:nvPr/>
        </p:nvSpPr>
        <p:spPr>
          <a:xfrm>
            <a:off x="397385" y="2013971"/>
            <a:ext cx="16031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2018/10/03 06 UTC</a:t>
            </a:r>
          </a:p>
          <a:p>
            <a:pPr algn="ctr"/>
            <a:r>
              <a:rPr lang="en-GB" sz="1000" dirty="0"/>
              <a:t>to 2018/10/03 18 UTC</a:t>
            </a:r>
          </a:p>
          <a:p>
            <a:pPr algn="ctr"/>
            <a:endParaRPr lang="en-GB" sz="200" dirty="0"/>
          </a:p>
          <a:p>
            <a:pPr algn="ctr"/>
            <a:r>
              <a:rPr lang="en-GB" sz="1000" dirty="0"/>
              <a:t>(LT: 2018/10/03 0 am </a:t>
            </a:r>
          </a:p>
          <a:p>
            <a:pPr algn="ctr"/>
            <a:r>
              <a:rPr lang="en-GB" sz="1000" dirty="0"/>
              <a:t>to 2018/10/03 12 am)</a:t>
            </a:r>
          </a:p>
        </p:txBody>
      </p:sp>
      <p:sp>
        <p:nvSpPr>
          <p:cNvPr id="722" name="TextBox 84">
            <a:extLst>
              <a:ext uri="{FF2B5EF4-FFF2-40B4-BE49-F238E27FC236}">
                <a16:creationId xmlns:a16="http://schemas.microsoft.com/office/drawing/2014/main" id="{81ED309C-8600-4632-B5F7-08CAF0D0D63B}"/>
              </a:ext>
            </a:extLst>
          </p:cNvPr>
          <p:cNvSpPr txBox="1"/>
          <p:nvPr/>
        </p:nvSpPr>
        <p:spPr>
          <a:xfrm>
            <a:off x="2365689" y="2013971"/>
            <a:ext cx="16906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2018/10/03 18 UTC  </a:t>
            </a:r>
          </a:p>
          <a:p>
            <a:pPr algn="ctr"/>
            <a:r>
              <a:rPr lang="en-GB" sz="1000" dirty="0"/>
              <a:t>to 2018/10/04 06 UTC</a:t>
            </a:r>
          </a:p>
          <a:p>
            <a:pPr algn="ctr"/>
            <a:endParaRPr lang="en-GB" sz="200" dirty="0"/>
          </a:p>
          <a:p>
            <a:pPr algn="ctr"/>
            <a:r>
              <a:rPr lang="en-GB" sz="1000" dirty="0"/>
              <a:t>(LT: 2018/10/03 12 am</a:t>
            </a:r>
          </a:p>
          <a:p>
            <a:pPr algn="ctr"/>
            <a:r>
              <a:rPr lang="en-GB" sz="1000" dirty="0"/>
              <a:t>to 2018/10/04 0 am)</a:t>
            </a:r>
          </a:p>
        </p:txBody>
      </p:sp>
      <p:sp>
        <p:nvSpPr>
          <p:cNvPr id="723" name="TextBox 85">
            <a:extLst>
              <a:ext uri="{FF2B5EF4-FFF2-40B4-BE49-F238E27FC236}">
                <a16:creationId xmlns:a16="http://schemas.microsoft.com/office/drawing/2014/main" id="{77B985C1-03D3-4AFE-BB70-68B5DE53DE2F}"/>
              </a:ext>
            </a:extLst>
          </p:cNvPr>
          <p:cNvSpPr txBox="1"/>
          <p:nvPr/>
        </p:nvSpPr>
        <p:spPr>
          <a:xfrm>
            <a:off x="4411322" y="2013971"/>
            <a:ext cx="16031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2018/10/04 06 UTC </a:t>
            </a:r>
          </a:p>
          <a:p>
            <a:pPr algn="ctr"/>
            <a:r>
              <a:rPr lang="en-GB" sz="1000" dirty="0"/>
              <a:t>to 2018/10/04 18 UTC</a:t>
            </a:r>
          </a:p>
          <a:p>
            <a:pPr algn="ctr"/>
            <a:endParaRPr lang="en-GB" sz="200" dirty="0"/>
          </a:p>
          <a:p>
            <a:pPr algn="ctr"/>
            <a:r>
              <a:rPr lang="en-GB" sz="1000" dirty="0"/>
              <a:t>(LT: 2018/10/04 0 am</a:t>
            </a:r>
          </a:p>
          <a:p>
            <a:pPr algn="ctr"/>
            <a:r>
              <a:rPr lang="en-GB" sz="1000" dirty="0"/>
              <a:t>to 2018/10/04 12 am)</a:t>
            </a:r>
          </a:p>
        </p:txBody>
      </p:sp>
      <p:sp>
        <p:nvSpPr>
          <p:cNvPr id="724" name="TextBox 86">
            <a:extLst>
              <a:ext uri="{FF2B5EF4-FFF2-40B4-BE49-F238E27FC236}">
                <a16:creationId xmlns:a16="http://schemas.microsoft.com/office/drawing/2014/main" id="{6BB696B7-AEF8-4293-B47D-D57F1068DA84}"/>
              </a:ext>
            </a:extLst>
          </p:cNvPr>
          <p:cNvSpPr txBox="1"/>
          <p:nvPr/>
        </p:nvSpPr>
        <p:spPr>
          <a:xfrm>
            <a:off x="339685" y="3875823"/>
            <a:ext cx="16906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2018/10/04 18 UTC </a:t>
            </a:r>
          </a:p>
          <a:p>
            <a:pPr algn="ctr"/>
            <a:r>
              <a:rPr lang="en-GB" sz="1000" dirty="0"/>
              <a:t>to 2018/10/05 06 UTC</a:t>
            </a:r>
          </a:p>
          <a:p>
            <a:pPr algn="ctr"/>
            <a:endParaRPr lang="en-GB" sz="200" dirty="0"/>
          </a:p>
          <a:p>
            <a:pPr algn="ctr"/>
            <a:r>
              <a:rPr lang="en-GB" sz="1000" dirty="0"/>
              <a:t>(LT: 2018/10/04 12 am</a:t>
            </a:r>
          </a:p>
          <a:p>
            <a:pPr algn="ctr"/>
            <a:r>
              <a:rPr lang="en-GB" sz="1000" dirty="0"/>
              <a:t>to 2018/10/05 0 am)</a:t>
            </a:r>
          </a:p>
        </p:txBody>
      </p:sp>
      <p:sp>
        <p:nvSpPr>
          <p:cNvPr id="725" name="TextBox 87">
            <a:extLst>
              <a:ext uri="{FF2B5EF4-FFF2-40B4-BE49-F238E27FC236}">
                <a16:creationId xmlns:a16="http://schemas.microsoft.com/office/drawing/2014/main" id="{A3D5A244-7EF4-4FBE-81CB-3384798DA5FC}"/>
              </a:ext>
            </a:extLst>
          </p:cNvPr>
          <p:cNvSpPr txBox="1"/>
          <p:nvPr/>
        </p:nvSpPr>
        <p:spPr>
          <a:xfrm>
            <a:off x="2410139" y="3875823"/>
            <a:ext cx="16031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2018/10/05 06 UTC</a:t>
            </a:r>
          </a:p>
          <a:p>
            <a:pPr algn="ctr"/>
            <a:r>
              <a:rPr lang="en-GB" sz="1000" dirty="0"/>
              <a:t>to 2018/10/05 18 UTC</a:t>
            </a:r>
          </a:p>
          <a:p>
            <a:pPr algn="ctr"/>
            <a:endParaRPr lang="en-GB" sz="200" dirty="0"/>
          </a:p>
          <a:p>
            <a:pPr algn="ctr"/>
            <a:r>
              <a:rPr lang="en-GB" sz="1000" dirty="0"/>
              <a:t>(LT: 2018/10/05 0 am</a:t>
            </a:r>
          </a:p>
          <a:p>
            <a:pPr algn="ctr"/>
            <a:r>
              <a:rPr lang="en-GB" sz="1000" dirty="0"/>
              <a:t>to 2018/10/05 12 am)</a:t>
            </a:r>
          </a:p>
        </p:txBody>
      </p:sp>
      <p:sp>
        <p:nvSpPr>
          <p:cNvPr id="726" name="TextBox 88">
            <a:extLst>
              <a:ext uri="{FF2B5EF4-FFF2-40B4-BE49-F238E27FC236}">
                <a16:creationId xmlns:a16="http://schemas.microsoft.com/office/drawing/2014/main" id="{50F9F672-7AC9-4C9B-913E-73FFE8A20E16}"/>
              </a:ext>
            </a:extLst>
          </p:cNvPr>
          <p:cNvSpPr txBox="1"/>
          <p:nvPr/>
        </p:nvSpPr>
        <p:spPr>
          <a:xfrm>
            <a:off x="4379572" y="3875823"/>
            <a:ext cx="16906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2018/10/05 18 UTC </a:t>
            </a:r>
          </a:p>
          <a:p>
            <a:pPr algn="ctr"/>
            <a:r>
              <a:rPr lang="en-GB" sz="1000" dirty="0"/>
              <a:t>to 2018/10/06 06 UTC</a:t>
            </a:r>
          </a:p>
          <a:p>
            <a:pPr algn="ctr"/>
            <a:endParaRPr lang="en-GB" sz="200" dirty="0"/>
          </a:p>
          <a:p>
            <a:pPr algn="ctr"/>
            <a:r>
              <a:rPr lang="en-GB" sz="1000" dirty="0"/>
              <a:t>(LT: 2018/10/05 12 am</a:t>
            </a:r>
          </a:p>
          <a:p>
            <a:pPr algn="ctr"/>
            <a:r>
              <a:rPr lang="en-GB" sz="1000" dirty="0"/>
              <a:t>to 2018/10/06 0 am)</a:t>
            </a:r>
          </a:p>
        </p:txBody>
      </p:sp>
      <p:sp>
        <p:nvSpPr>
          <p:cNvPr id="727" name="TextBox 90">
            <a:extLst>
              <a:ext uri="{FF2B5EF4-FFF2-40B4-BE49-F238E27FC236}">
                <a16:creationId xmlns:a16="http://schemas.microsoft.com/office/drawing/2014/main" id="{409115D0-948E-4028-95F0-FC09F3D2193D}"/>
              </a:ext>
            </a:extLst>
          </p:cNvPr>
          <p:cNvSpPr txBox="1"/>
          <p:nvPr/>
        </p:nvSpPr>
        <p:spPr>
          <a:xfrm>
            <a:off x="2133117" y="1054065"/>
            <a:ext cx="252000" cy="25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a</a:t>
            </a:r>
          </a:p>
        </p:txBody>
      </p:sp>
      <p:sp>
        <p:nvSpPr>
          <p:cNvPr id="728" name="TextBox 91">
            <a:extLst>
              <a:ext uri="{FF2B5EF4-FFF2-40B4-BE49-F238E27FC236}">
                <a16:creationId xmlns:a16="http://schemas.microsoft.com/office/drawing/2014/main" id="{07400AFD-32CC-4910-B6E3-CD8FF18EB683}"/>
              </a:ext>
            </a:extLst>
          </p:cNvPr>
          <p:cNvSpPr txBox="1"/>
          <p:nvPr/>
        </p:nvSpPr>
        <p:spPr>
          <a:xfrm>
            <a:off x="4131773" y="1054065"/>
            <a:ext cx="252000" cy="27699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b</a:t>
            </a:r>
          </a:p>
        </p:txBody>
      </p:sp>
      <p:sp>
        <p:nvSpPr>
          <p:cNvPr id="729" name="TextBox 92">
            <a:extLst>
              <a:ext uri="{FF2B5EF4-FFF2-40B4-BE49-F238E27FC236}">
                <a16:creationId xmlns:a16="http://schemas.microsoft.com/office/drawing/2014/main" id="{16F88E9C-8537-48C1-AC87-96F369902C35}"/>
              </a:ext>
            </a:extLst>
          </p:cNvPr>
          <p:cNvSpPr txBox="1"/>
          <p:nvPr/>
        </p:nvSpPr>
        <p:spPr>
          <a:xfrm>
            <a:off x="2133117" y="2901729"/>
            <a:ext cx="252000" cy="27699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d</a:t>
            </a:r>
          </a:p>
        </p:txBody>
      </p:sp>
      <p:sp>
        <p:nvSpPr>
          <p:cNvPr id="730" name="TextBox 93">
            <a:extLst>
              <a:ext uri="{FF2B5EF4-FFF2-40B4-BE49-F238E27FC236}">
                <a16:creationId xmlns:a16="http://schemas.microsoft.com/office/drawing/2014/main" id="{6DF30DEC-5C64-4C7B-B1BD-CC8A0D56F900}"/>
              </a:ext>
            </a:extLst>
          </p:cNvPr>
          <p:cNvSpPr txBox="1"/>
          <p:nvPr/>
        </p:nvSpPr>
        <p:spPr>
          <a:xfrm>
            <a:off x="6151870" y="1054065"/>
            <a:ext cx="252000" cy="27699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c</a:t>
            </a:r>
          </a:p>
        </p:txBody>
      </p:sp>
      <p:sp>
        <p:nvSpPr>
          <p:cNvPr id="731" name="TextBox 94">
            <a:extLst>
              <a:ext uri="{FF2B5EF4-FFF2-40B4-BE49-F238E27FC236}">
                <a16:creationId xmlns:a16="http://schemas.microsoft.com/office/drawing/2014/main" id="{8BA1F6C4-D071-4A18-BA9C-6513224020C7}"/>
              </a:ext>
            </a:extLst>
          </p:cNvPr>
          <p:cNvSpPr txBox="1"/>
          <p:nvPr/>
        </p:nvSpPr>
        <p:spPr>
          <a:xfrm>
            <a:off x="6151870" y="2901729"/>
            <a:ext cx="252000" cy="27699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f</a:t>
            </a:r>
          </a:p>
        </p:txBody>
      </p:sp>
      <p:sp>
        <p:nvSpPr>
          <p:cNvPr id="732" name="TextBox 95">
            <a:extLst>
              <a:ext uri="{FF2B5EF4-FFF2-40B4-BE49-F238E27FC236}">
                <a16:creationId xmlns:a16="http://schemas.microsoft.com/office/drawing/2014/main" id="{D90E5745-C531-4DF5-A64D-77B43D6C8C40}"/>
              </a:ext>
            </a:extLst>
          </p:cNvPr>
          <p:cNvSpPr txBox="1"/>
          <p:nvPr/>
        </p:nvSpPr>
        <p:spPr>
          <a:xfrm>
            <a:off x="4131773" y="2901729"/>
            <a:ext cx="252000" cy="27699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e</a:t>
            </a:r>
          </a:p>
        </p:txBody>
      </p:sp>
      <p:sp>
        <p:nvSpPr>
          <p:cNvPr id="733" name="TextBox 147">
            <a:extLst>
              <a:ext uri="{FF2B5EF4-FFF2-40B4-BE49-F238E27FC236}">
                <a16:creationId xmlns:a16="http://schemas.microsoft.com/office/drawing/2014/main" id="{13B7CCEA-8FC6-48A4-A310-5C4663E84A6A}"/>
              </a:ext>
            </a:extLst>
          </p:cNvPr>
          <p:cNvSpPr txBox="1"/>
          <p:nvPr/>
        </p:nvSpPr>
        <p:spPr>
          <a:xfrm>
            <a:off x="65239" y="698859"/>
            <a:ext cx="6908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Rainfall Observations</a:t>
            </a:r>
          </a:p>
        </p:txBody>
      </p:sp>
      <p:sp>
        <p:nvSpPr>
          <p:cNvPr id="734" name="CasellaDiTesto 733">
            <a:extLst>
              <a:ext uri="{FF2B5EF4-FFF2-40B4-BE49-F238E27FC236}">
                <a16:creationId xmlns:a16="http://schemas.microsoft.com/office/drawing/2014/main" id="{777F7071-ED6B-4398-A499-09D17821207D}"/>
              </a:ext>
            </a:extLst>
          </p:cNvPr>
          <p:cNvSpPr txBox="1"/>
          <p:nvPr/>
        </p:nvSpPr>
        <p:spPr>
          <a:xfrm>
            <a:off x="415162" y="167473"/>
            <a:ext cx="578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0</a:t>
            </a:r>
            <a:endParaRPr lang="en-GB" sz="1200" dirty="0"/>
          </a:p>
        </p:txBody>
      </p:sp>
      <p:sp>
        <p:nvSpPr>
          <p:cNvPr id="735" name="CasellaDiTesto 734">
            <a:extLst>
              <a:ext uri="{FF2B5EF4-FFF2-40B4-BE49-F238E27FC236}">
                <a16:creationId xmlns:a16="http://schemas.microsoft.com/office/drawing/2014/main" id="{55DB022C-7A83-4C69-ACE1-6FD203D71271}"/>
              </a:ext>
            </a:extLst>
          </p:cNvPr>
          <p:cNvSpPr txBox="1"/>
          <p:nvPr/>
        </p:nvSpPr>
        <p:spPr>
          <a:xfrm>
            <a:off x="1145833" y="167473"/>
            <a:ext cx="578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1</a:t>
            </a:r>
            <a:endParaRPr lang="en-GB" sz="1200" dirty="0"/>
          </a:p>
        </p:txBody>
      </p:sp>
      <p:sp>
        <p:nvSpPr>
          <p:cNvPr id="736" name="CasellaDiTesto 735">
            <a:extLst>
              <a:ext uri="{FF2B5EF4-FFF2-40B4-BE49-F238E27FC236}">
                <a16:creationId xmlns:a16="http://schemas.microsoft.com/office/drawing/2014/main" id="{0EAEAF0C-5501-42AE-A6AE-EC0C442B4255}"/>
              </a:ext>
            </a:extLst>
          </p:cNvPr>
          <p:cNvSpPr txBox="1"/>
          <p:nvPr/>
        </p:nvSpPr>
        <p:spPr>
          <a:xfrm>
            <a:off x="1876504" y="167473"/>
            <a:ext cx="578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20</a:t>
            </a:r>
            <a:endParaRPr lang="en-GB" sz="1200" dirty="0"/>
          </a:p>
        </p:txBody>
      </p:sp>
      <p:sp>
        <p:nvSpPr>
          <p:cNvPr id="737" name="CasellaDiTesto 736">
            <a:extLst>
              <a:ext uri="{FF2B5EF4-FFF2-40B4-BE49-F238E27FC236}">
                <a16:creationId xmlns:a16="http://schemas.microsoft.com/office/drawing/2014/main" id="{B6F93AEC-70F9-488C-95CE-95496903566D}"/>
              </a:ext>
            </a:extLst>
          </p:cNvPr>
          <p:cNvSpPr txBox="1"/>
          <p:nvPr/>
        </p:nvSpPr>
        <p:spPr>
          <a:xfrm>
            <a:off x="2607175" y="167473"/>
            <a:ext cx="578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40</a:t>
            </a:r>
            <a:endParaRPr lang="en-GB" sz="1200" dirty="0"/>
          </a:p>
        </p:txBody>
      </p:sp>
      <p:sp>
        <p:nvSpPr>
          <p:cNvPr id="738" name="CasellaDiTesto 737">
            <a:extLst>
              <a:ext uri="{FF2B5EF4-FFF2-40B4-BE49-F238E27FC236}">
                <a16:creationId xmlns:a16="http://schemas.microsoft.com/office/drawing/2014/main" id="{C86B0E31-B648-4ECE-ACC9-F6249435DEB9}"/>
              </a:ext>
            </a:extLst>
          </p:cNvPr>
          <p:cNvSpPr txBox="1"/>
          <p:nvPr/>
        </p:nvSpPr>
        <p:spPr>
          <a:xfrm>
            <a:off x="3337846" y="167473"/>
            <a:ext cx="578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60</a:t>
            </a:r>
            <a:endParaRPr lang="en-GB" sz="1200" dirty="0"/>
          </a:p>
        </p:txBody>
      </p:sp>
      <p:sp>
        <p:nvSpPr>
          <p:cNvPr id="739" name="CasellaDiTesto 738">
            <a:extLst>
              <a:ext uri="{FF2B5EF4-FFF2-40B4-BE49-F238E27FC236}">
                <a16:creationId xmlns:a16="http://schemas.microsoft.com/office/drawing/2014/main" id="{5D7611AB-EA03-44A3-960F-DCF1CA83A388}"/>
              </a:ext>
            </a:extLst>
          </p:cNvPr>
          <p:cNvSpPr txBox="1"/>
          <p:nvPr/>
        </p:nvSpPr>
        <p:spPr>
          <a:xfrm>
            <a:off x="4068517" y="167473"/>
            <a:ext cx="578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100</a:t>
            </a:r>
            <a:endParaRPr lang="en-GB" sz="1200" dirty="0"/>
          </a:p>
        </p:txBody>
      </p:sp>
      <p:sp>
        <p:nvSpPr>
          <p:cNvPr id="740" name="CasellaDiTesto 739">
            <a:extLst>
              <a:ext uri="{FF2B5EF4-FFF2-40B4-BE49-F238E27FC236}">
                <a16:creationId xmlns:a16="http://schemas.microsoft.com/office/drawing/2014/main" id="{4A0B7BA8-21C7-4155-ACCF-A6866BAF3EE8}"/>
              </a:ext>
            </a:extLst>
          </p:cNvPr>
          <p:cNvSpPr txBox="1"/>
          <p:nvPr/>
        </p:nvSpPr>
        <p:spPr>
          <a:xfrm>
            <a:off x="4799188" y="167473"/>
            <a:ext cx="578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150</a:t>
            </a:r>
            <a:endParaRPr lang="en-GB" sz="1200" dirty="0"/>
          </a:p>
        </p:txBody>
      </p:sp>
      <p:sp>
        <p:nvSpPr>
          <p:cNvPr id="741" name="CasellaDiTesto 740">
            <a:extLst>
              <a:ext uri="{FF2B5EF4-FFF2-40B4-BE49-F238E27FC236}">
                <a16:creationId xmlns:a16="http://schemas.microsoft.com/office/drawing/2014/main" id="{808BDF70-4876-4C56-8B78-767FA5C6019F}"/>
              </a:ext>
            </a:extLst>
          </p:cNvPr>
          <p:cNvSpPr txBox="1"/>
          <p:nvPr/>
        </p:nvSpPr>
        <p:spPr>
          <a:xfrm>
            <a:off x="5529859" y="167473"/>
            <a:ext cx="578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250</a:t>
            </a:r>
            <a:endParaRPr lang="en-GB" sz="1200" dirty="0"/>
          </a:p>
        </p:txBody>
      </p:sp>
      <p:sp>
        <p:nvSpPr>
          <p:cNvPr id="742" name="CasellaDiTesto 741">
            <a:extLst>
              <a:ext uri="{FF2B5EF4-FFF2-40B4-BE49-F238E27FC236}">
                <a16:creationId xmlns:a16="http://schemas.microsoft.com/office/drawing/2014/main" id="{4F18F949-6A4E-47B9-9311-FDCF328028E8}"/>
              </a:ext>
            </a:extLst>
          </p:cNvPr>
          <p:cNvSpPr txBox="1"/>
          <p:nvPr/>
        </p:nvSpPr>
        <p:spPr>
          <a:xfrm>
            <a:off x="6260533" y="167473"/>
            <a:ext cx="578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500</a:t>
            </a:r>
            <a:endParaRPr lang="en-GB" sz="1200" dirty="0"/>
          </a:p>
        </p:txBody>
      </p:sp>
      <p:sp>
        <p:nvSpPr>
          <p:cNvPr id="743" name="CasellaDiTesto 742">
            <a:extLst>
              <a:ext uri="{FF2B5EF4-FFF2-40B4-BE49-F238E27FC236}">
                <a16:creationId xmlns:a16="http://schemas.microsoft.com/office/drawing/2014/main" id="{15D19AB2-BC02-442A-9F44-04514A321BBA}"/>
              </a:ext>
            </a:extLst>
          </p:cNvPr>
          <p:cNvSpPr txBox="1"/>
          <p:nvPr/>
        </p:nvSpPr>
        <p:spPr>
          <a:xfrm>
            <a:off x="3125212" y="-9335"/>
            <a:ext cx="834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mm / 12h</a:t>
            </a:r>
            <a:endParaRPr lang="en-GB" sz="1200" dirty="0"/>
          </a:p>
        </p:txBody>
      </p:sp>
      <p:cxnSp>
        <p:nvCxnSpPr>
          <p:cNvPr id="744" name="Connettore diritto 743">
            <a:extLst>
              <a:ext uri="{FF2B5EF4-FFF2-40B4-BE49-F238E27FC236}">
                <a16:creationId xmlns:a16="http://schemas.microsoft.com/office/drawing/2014/main" id="{0B0489AA-7ADF-462D-9E8E-CA07BCA5C5E3}"/>
              </a:ext>
            </a:extLst>
          </p:cNvPr>
          <p:cNvCxnSpPr>
            <a:cxnSpLocks/>
          </p:cNvCxnSpPr>
          <p:nvPr/>
        </p:nvCxnSpPr>
        <p:spPr>
          <a:xfrm flipV="1">
            <a:off x="5378522" y="5060341"/>
            <a:ext cx="10941" cy="8422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962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1039</TotalTime>
  <Words>338</Words>
  <Application>Microsoft Office PowerPoint</Application>
  <PresentationFormat>Personalizzato</PresentationFormat>
  <Paragraphs>81</Paragraphs>
  <Slides>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Fatima Maria Pillosu</dc:creator>
  <cp:lastModifiedBy>Fatima Maria Pillosu</cp:lastModifiedBy>
  <cp:revision>20</cp:revision>
  <dcterms:created xsi:type="dcterms:W3CDTF">2021-03-21T15:04:21Z</dcterms:created>
  <dcterms:modified xsi:type="dcterms:W3CDTF">2021-07-12T00:13:57Z</dcterms:modified>
</cp:coreProperties>
</file>